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1" r:id="rId2"/>
    <p:sldMasterId id="2147483837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30275213" cy="4280376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1pPr>
    <a:lvl2pPr marL="463550" indent="-5715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2pPr>
    <a:lvl3pPr marL="927100" indent="-1143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3pPr>
    <a:lvl4pPr marL="1390650" indent="-17303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4pPr>
    <a:lvl5pPr marL="1854200" indent="-2301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66FF"/>
    <a:srgbClr val="FF9900"/>
    <a:srgbClr val="CC0000"/>
    <a:srgbClr val="993300"/>
    <a:srgbClr val="FFFFD2"/>
    <a:srgbClr val="FFFF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8" autoAdjust="0"/>
    <p:restoredTop sz="94652" autoAdjust="0"/>
  </p:normalViewPr>
  <p:slideViewPr>
    <p:cSldViewPr snapToGrid="0" snapToObjects="1">
      <p:cViewPr>
        <p:scale>
          <a:sx n="30" d="100"/>
          <a:sy n="30" d="100"/>
        </p:scale>
        <p:origin x="-918" y="4056"/>
      </p:cViewPr>
      <p:guideLst>
        <p:guide orient="horz" pos="5651"/>
        <p:guide orient="horz" pos="24058"/>
        <p:guide pos="978"/>
        <p:guide pos="6482"/>
        <p:guide pos="6769"/>
        <p:guide pos="18064"/>
        <p:guide pos="12273"/>
        <p:guide pos="125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t" anchorCtr="0" compatLnSpc="1">
            <a:prstTxWarp prst="textNoShape">
              <a:avLst/>
            </a:prstTxWarp>
          </a:bodyPr>
          <a:lstStyle>
            <a:lvl1pPr defTabSz="955886" eaLnBrk="1" hangingPunct="1">
              <a:defRPr sz="1300">
                <a:latin typeface="Arial" pitchFamily="-105" charset="-52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t" anchorCtr="0" compatLnSpc="1">
            <a:prstTxWarp prst="textNoShape">
              <a:avLst/>
            </a:prstTxWarp>
          </a:bodyPr>
          <a:lstStyle>
            <a:lvl1pPr algn="r" defTabSz="955886" eaLnBrk="1" hangingPunct="1">
              <a:defRPr sz="1300">
                <a:latin typeface="Arial" pitchFamily="-105" charset="-52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b" anchorCtr="0" compatLnSpc="1">
            <a:prstTxWarp prst="textNoShape">
              <a:avLst/>
            </a:prstTxWarp>
          </a:bodyPr>
          <a:lstStyle>
            <a:lvl1pPr defTabSz="955886" eaLnBrk="1" hangingPunct="1">
              <a:defRPr sz="1300">
                <a:latin typeface="Arial" pitchFamily="-105" charset="-52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b" anchorCtr="0" compatLnSpc="1">
            <a:prstTxWarp prst="textNoShape">
              <a:avLst/>
            </a:prstTxWarp>
          </a:bodyPr>
          <a:lstStyle>
            <a:lvl1pPr algn="r" defTabSz="955886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7F746AD-C1DC-4A83-B134-8084F424178F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964522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t" anchorCtr="0" compatLnSpc="1">
            <a:prstTxWarp prst="textNoShape">
              <a:avLst/>
            </a:prstTxWarp>
          </a:bodyPr>
          <a:lstStyle>
            <a:lvl1pPr defTabSz="955886" eaLnBrk="1" hangingPunct="1">
              <a:defRPr sz="1300">
                <a:latin typeface="Arial" pitchFamily="-105" charset="-52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t" anchorCtr="0" compatLnSpc="1">
            <a:prstTxWarp prst="textNoShape">
              <a:avLst/>
            </a:prstTxWarp>
          </a:bodyPr>
          <a:lstStyle>
            <a:lvl1pPr algn="r" defTabSz="955886" eaLnBrk="1" hangingPunct="1">
              <a:defRPr sz="1300">
                <a:latin typeface="Arial" pitchFamily="-105" charset="-52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82800" y="746125"/>
            <a:ext cx="263207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b" anchorCtr="0" compatLnSpc="1">
            <a:prstTxWarp prst="textNoShape">
              <a:avLst/>
            </a:prstTxWarp>
          </a:bodyPr>
          <a:lstStyle>
            <a:lvl1pPr defTabSz="955886" eaLnBrk="1" hangingPunct="1">
              <a:defRPr sz="1300">
                <a:latin typeface="Arial" pitchFamily="-105" charset="-52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5" tIns="47772" rIns="95545" bIns="47772" numCol="1" anchor="b" anchorCtr="0" compatLnSpc="1">
            <a:prstTxWarp prst="textNoShape">
              <a:avLst/>
            </a:prstTxWarp>
          </a:bodyPr>
          <a:lstStyle>
            <a:lvl1pPr algn="r" defTabSz="955886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D866114-48D8-487D-8B68-17D5DC667BC1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258860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5" charset="-128"/>
        <a:cs typeface="ＭＳ Ｐゴシック" pitchFamily="-105" charset="-128"/>
      </a:defRPr>
    </a:lvl1pPr>
    <a:lvl2pPr marL="4635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271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906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54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320253" algn="l" defTabSz="464051" rtl="0" eaLnBrk="1" latinLnBrk="0" hangingPunct="1">
      <a:defRPr sz="1243" kern="1200">
        <a:solidFill>
          <a:schemeClr val="tx1"/>
        </a:solidFill>
        <a:latin typeface="+mn-lt"/>
        <a:ea typeface="+mn-ea"/>
        <a:cs typeface="+mn-cs"/>
      </a:defRPr>
    </a:lvl6pPr>
    <a:lvl7pPr marL="2784304" algn="l" defTabSz="464051" rtl="0" eaLnBrk="1" latinLnBrk="0" hangingPunct="1">
      <a:defRPr sz="1243" kern="1200">
        <a:solidFill>
          <a:schemeClr val="tx1"/>
        </a:solidFill>
        <a:latin typeface="+mn-lt"/>
        <a:ea typeface="+mn-ea"/>
        <a:cs typeface="+mn-cs"/>
      </a:defRPr>
    </a:lvl7pPr>
    <a:lvl8pPr marL="3248355" algn="l" defTabSz="464051" rtl="0" eaLnBrk="1" latinLnBrk="0" hangingPunct="1">
      <a:defRPr sz="1243" kern="1200">
        <a:solidFill>
          <a:schemeClr val="tx1"/>
        </a:solidFill>
        <a:latin typeface="+mn-lt"/>
        <a:ea typeface="+mn-ea"/>
        <a:cs typeface="+mn-cs"/>
      </a:defRPr>
    </a:lvl8pPr>
    <a:lvl9pPr marL="3712406" algn="l" defTabSz="464051" rtl="0" eaLnBrk="1" latinLnBrk="0" hangingPunct="1">
      <a:defRPr sz="12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174625" indent="-66675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268288" indent="-52388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376238" indent="-52388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482600" indent="-52388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939800" indent="-52388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1397000" indent="-52388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854200" indent="-52388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2311400" indent="-52388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A47CD34-C2D8-4703-934F-F88432D530F7}" type="slidenum">
              <a:rPr lang="en-US" altLang="de-DE" sz="1300" smtClean="0"/>
              <a:pPr>
                <a:spcBef>
                  <a:spcPct val="0"/>
                </a:spcBef>
              </a:pPr>
              <a:t>1</a:t>
            </a:fld>
            <a:endParaRPr lang="en-US" altLang="de-DE" sz="1300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z="3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42" y="13297726"/>
            <a:ext cx="25733330" cy="91734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83" y="24254899"/>
            <a:ext cx="21191448" cy="10940187"/>
          </a:xfrm>
        </p:spPr>
        <p:txBody>
          <a:bodyPr/>
          <a:lstStyle>
            <a:lvl1pPr marL="0" indent="0" algn="ctr">
              <a:buNone/>
              <a:defRPr/>
            </a:lvl1pPr>
            <a:lvl2pPr marL="411950" indent="0" algn="ctr">
              <a:buNone/>
              <a:defRPr/>
            </a:lvl2pPr>
            <a:lvl3pPr marL="823899" indent="0" algn="ctr">
              <a:buNone/>
              <a:defRPr/>
            </a:lvl3pPr>
            <a:lvl4pPr marL="1235849" indent="0" algn="ctr">
              <a:buNone/>
              <a:defRPr/>
            </a:lvl4pPr>
            <a:lvl5pPr marL="1647798" indent="0" algn="ctr">
              <a:buNone/>
              <a:defRPr/>
            </a:lvl5pPr>
            <a:lvl6pPr marL="2059747" indent="0" algn="ctr">
              <a:buNone/>
              <a:defRPr/>
            </a:lvl6pPr>
            <a:lvl7pPr marL="2471697" indent="0" algn="ctr">
              <a:buNone/>
              <a:defRPr/>
            </a:lvl7pPr>
            <a:lvl8pPr marL="2883646" indent="0" algn="ctr">
              <a:buNone/>
              <a:defRPr/>
            </a:lvl8pPr>
            <a:lvl9pPr marL="329559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6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7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47612" y="1655374"/>
            <a:ext cx="7233369" cy="402178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6171" y="1655374"/>
            <a:ext cx="21573275" cy="402178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87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42" y="13297726"/>
            <a:ext cx="25733330" cy="91734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83" y="24254899"/>
            <a:ext cx="21191448" cy="10940187"/>
          </a:xfrm>
        </p:spPr>
        <p:txBody>
          <a:bodyPr/>
          <a:lstStyle>
            <a:lvl1pPr marL="0" indent="0" algn="ctr">
              <a:buNone/>
              <a:defRPr/>
            </a:lvl1pPr>
            <a:lvl2pPr marL="411950" indent="0" algn="ctr">
              <a:buNone/>
              <a:defRPr/>
            </a:lvl2pPr>
            <a:lvl3pPr marL="823899" indent="0" algn="ctr">
              <a:buNone/>
              <a:defRPr/>
            </a:lvl3pPr>
            <a:lvl4pPr marL="1235849" indent="0" algn="ctr">
              <a:buNone/>
              <a:defRPr/>
            </a:lvl4pPr>
            <a:lvl5pPr marL="1647798" indent="0" algn="ctr">
              <a:buNone/>
              <a:defRPr/>
            </a:lvl5pPr>
            <a:lvl6pPr marL="2059747" indent="0" algn="ctr">
              <a:buNone/>
              <a:defRPr/>
            </a:lvl6pPr>
            <a:lvl7pPr marL="2471697" indent="0" algn="ctr">
              <a:buNone/>
              <a:defRPr/>
            </a:lvl7pPr>
            <a:lvl8pPr marL="2883646" indent="0" algn="ctr">
              <a:buNone/>
              <a:defRPr/>
            </a:lvl8pPr>
            <a:lvl9pPr marL="329559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45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1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098" y="27505245"/>
            <a:ext cx="25734665" cy="8501483"/>
          </a:xfrm>
        </p:spPr>
        <p:txBody>
          <a:bodyPr anchor="t"/>
          <a:lstStyle>
            <a:lvl1pPr algn="l">
              <a:defRPr sz="362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098" y="18141156"/>
            <a:ext cx="25734665" cy="9364090"/>
          </a:xfrm>
        </p:spPr>
        <p:txBody>
          <a:bodyPr anchor="b"/>
          <a:lstStyle>
            <a:lvl1pPr marL="0" indent="0">
              <a:buNone/>
              <a:defRPr sz="1813"/>
            </a:lvl1pPr>
            <a:lvl2pPr marL="411950" indent="0">
              <a:buNone/>
              <a:defRPr sz="1655"/>
            </a:lvl2pPr>
            <a:lvl3pPr marL="823899" indent="0">
              <a:buNone/>
              <a:defRPr sz="1419"/>
            </a:lvl3pPr>
            <a:lvl4pPr marL="1235849" indent="0">
              <a:buNone/>
              <a:defRPr sz="1261"/>
            </a:lvl4pPr>
            <a:lvl5pPr marL="1647798" indent="0">
              <a:buNone/>
              <a:defRPr sz="1261"/>
            </a:lvl5pPr>
            <a:lvl6pPr marL="2059747" indent="0">
              <a:buNone/>
              <a:defRPr sz="1261"/>
            </a:lvl6pPr>
            <a:lvl7pPr marL="2471697" indent="0">
              <a:buNone/>
              <a:defRPr sz="1261"/>
            </a:lvl7pPr>
            <a:lvl8pPr marL="2883646" indent="0">
              <a:buNone/>
              <a:defRPr sz="1261"/>
            </a:lvl8pPr>
            <a:lvl9pPr marL="3295596" indent="0">
              <a:buNone/>
              <a:defRPr sz="126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71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953" y="6247761"/>
            <a:ext cx="14486764" cy="35625444"/>
          </a:xfrm>
        </p:spPr>
        <p:txBody>
          <a:bodyPr/>
          <a:lstStyle>
            <a:lvl1pPr>
              <a:defRPr sz="2523"/>
            </a:lvl1pPr>
            <a:lvl2pPr>
              <a:defRPr sz="2128"/>
            </a:lvl2pPr>
            <a:lvl3pPr>
              <a:defRPr sz="1813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92882" y="6247761"/>
            <a:ext cx="14488098" cy="35625444"/>
          </a:xfrm>
        </p:spPr>
        <p:txBody>
          <a:bodyPr/>
          <a:lstStyle>
            <a:lvl1pPr>
              <a:defRPr sz="2523"/>
            </a:lvl1pPr>
            <a:lvl2pPr>
              <a:defRPr sz="2128"/>
            </a:lvl2pPr>
            <a:lvl3pPr>
              <a:defRPr sz="1813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38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61" y="1713886"/>
            <a:ext cx="27247291" cy="713490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62" y="9581157"/>
            <a:ext cx="13375991" cy="3994036"/>
          </a:xfrm>
        </p:spPr>
        <p:txBody>
          <a:bodyPr anchor="b"/>
          <a:lstStyle>
            <a:lvl1pPr marL="0" indent="0">
              <a:buNone/>
              <a:defRPr sz="2128" b="1"/>
            </a:lvl1pPr>
            <a:lvl2pPr marL="411950" indent="0">
              <a:buNone/>
              <a:defRPr sz="1813" b="1"/>
            </a:lvl2pPr>
            <a:lvl3pPr marL="823899" indent="0">
              <a:buNone/>
              <a:defRPr sz="1655" b="1"/>
            </a:lvl3pPr>
            <a:lvl4pPr marL="1235849" indent="0">
              <a:buNone/>
              <a:defRPr sz="1419" b="1"/>
            </a:lvl4pPr>
            <a:lvl5pPr marL="1647798" indent="0">
              <a:buNone/>
              <a:defRPr sz="1419" b="1"/>
            </a:lvl5pPr>
            <a:lvl6pPr marL="2059747" indent="0">
              <a:buNone/>
              <a:defRPr sz="1419" b="1"/>
            </a:lvl6pPr>
            <a:lvl7pPr marL="2471697" indent="0">
              <a:buNone/>
              <a:defRPr sz="1419" b="1"/>
            </a:lvl7pPr>
            <a:lvl8pPr marL="2883646" indent="0">
              <a:buNone/>
              <a:defRPr sz="1419" b="1"/>
            </a:lvl8pPr>
            <a:lvl9pPr marL="3295596" indent="0">
              <a:buNone/>
              <a:defRPr sz="14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62" y="13575193"/>
            <a:ext cx="13375991" cy="24660721"/>
          </a:xfrm>
        </p:spPr>
        <p:txBody>
          <a:bodyPr/>
          <a:lstStyle>
            <a:lvl1pPr>
              <a:defRPr sz="2128"/>
            </a:lvl1pPr>
            <a:lvl2pPr>
              <a:defRPr sz="1813"/>
            </a:lvl2pPr>
            <a:lvl3pPr>
              <a:defRPr sz="1655"/>
            </a:lvl3pPr>
            <a:lvl4pPr>
              <a:defRPr sz="1419"/>
            </a:lvl4pPr>
            <a:lvl5pPr>
              <a:defRPr sz="1419"/>
            </a:lvl5pPr>
            <a:lvl6pPr>
              <a:defRPr sz="1419"/>
            </a:lvl6pPr>
            <a:lvl7pPr>
              <a:defRPr sz="1419"/>
            </a:lvl7pPr>
            <a:lvl8pPr>
              <a:defRPr sz="1419"/>
            </a:lvl8pPr>
            <a:lvl9pPr>
              <a:defRPr sz="141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921" y="9581157"/>
            <a:ext cx="13381332" cy="3994036"/>
          </a:xfrm>
        </p:spPr>
        <p:txBody>
          <a:bodyPr anchor="b"/>
          <a:lstStyle>
            <a:lvl1pPr marL="0" indent="0">
              <a:buNone/>
              <a:defRPr sz="2128" b="1"/>
            </a:lvl1pPr>
            <a:lvl2pPr marL="411950" indent="0">
              <a:buNone/>
              <a:defRPr sz="1813" b="1"/>
            </a:lvl2pPr>
            <a:lvl3pPr marL="823899" indent="0">
              <a:buNone/>
              <a:defRPr sz="1655" b="1"/>
            </a:lvl3pPr>
            <a:lvl4pPr marL="1235849" indent="0">
              <a:buNone/>
              <a:defRPr sz="1419" b="1"/>
            </a:lvl4pPr>
            <a:lvl5pPr marL="1647798" indent="0">
              <a:buNone/>
              <a:defRPr sz="1419" b="1"/>
            </a:lvl5pPr>
            <a:lvl6pPr marL="2059747" indent="0">
              <a:buNone/>
              <a:defRPr sz="1419" b="1"/>
            </a:lvl6pPr>
            <a:lvl7pPr marL="2471697" indent="0">
              <a:buNone/>
              <a:defRPr sz="1419" b="1"/>
            </a:lvl7pPr>
            <a:lvl8pPr marL="2883646" indent="0">
              <a:buNone/>
              <a:defRPr sz="1419" b="1"/>
            </a:lvl8pPr>
            <a:lvl9pPr marL="3295596" indent="0">
              <a:buNone/>
              <a:defRPr sz="14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921" y="13575193"/>
            <a:ext cx="13381332" cy="24660721"/>
          </a:xfrm>
        </p:spPr>
        <p:txBody>
          <a:bodyPr/>
          <a:lstStyle>
            <a:lvl1pPr>
              <a:defRPr sz="2128"/>
            </a:lvl1pPr>
            <a:lvl2pPr>
              <a:defRPr sz="1813"/>
            </a:lvl2pPr>
            <a:lvl3pPr>
              <a:defRPr sz="1655"/>
            </a:lvl3pPr>
            <a:lvl4pPr>
              <a:defRPr sz="1419"/>
            </a:lvl4pPr>
            <a:lvl5pPr>
              <a:defRPr sz="1419"/>
            </a:lvl5pPr>
            <a:lvl6pPr>
              <a:defRPr sz="1419"/>
            </a:lvl6pPr>
            <a:lvl7pPr>
              <a:defRPr sz="1419"/>
            </a:lvl7pPr>
            <a:lvl8pPr>
              <a:defRPr sz="1419"/>
            </a:lvl8pPr>
            <a:lvl9pPr>
              <a:defRPr sz="141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8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47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0703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61" y="1704451"/>
            <a:ext cx="9959567" cy="7251931"/>
          </a:xfrm>
        </p:spPr>
        <p:txBody>
          <a:bodyPr anchor="b"/>
          <a:lstStyle>
            <a:lvl1pPr algn="l">
              <a:defRPr sz="18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664" y="1704451"/>
            <a:ext cx="16924588" cy="36531465"/>
          </a:xfrm>
        </p:spPr>
        <p:txBody>
          <a:bodyPr/>
          <a:lstStyle>
            <a:lvl1pPr>
              <a:defRPr sz="2917"/>
            </a:lvl1pPr>
            <a:lvl2pPr>
              <a:defRPr sz="2523"/>
            </a:lvl2pPr>
            <a:lvl3pPr>
              <a:defRPr sz="2128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61" y="8956382"/>
            <a:ext cx="9959567" cy="29279532"/>
          </a:xfrm>
        </p:spPr>
        <p:txBody>
          <a:bodyPr/>
          <a:lstStyle>
            <a:lvl1pPr marL="0" indent="0">
              <a:buNone/>
              <a:defRPr sz="1261"/>
            </a:lvl1pPr>
            <a:lvl2pPr marL="411950" indent="0">
              <a:buNone/>
              <a:defRPr sz="1104"/>
            </a:lvl2pPr>
            <a:lvl3pPr marL="823899" indent="0">
              <a:buNone/>
              <a:defRPr sz="867"/>
            </a:lvl3pPr>
            <a:lvl4pPr marL="1235849" indent="0">
              <a:buNone/>
              <a:defRPr sz="788"/>
            </a:lvl4pPr>
            <a:lvl5pPr marL="1647798" indent="0">
              <a:buNone/>
              <a:defRPr sz="788"/>
            </a:lvl5pPr>
            <a:lvl6pPr marL="2059747" indent="0">
              <a:buNone/>
              <a:defRPr sz="788"/>
            </a:lvl6pPr>
            <a:lvl7pPr marL="2471697" indent="0">
              <a:buNone/>
              <a:defRPr sz="788"/>
            </a:lvl7pPr>
            <a:lvl8pPr marL="2883646" indent="0">
              <a:buNone/>
              <a:defRPr sz="788"/>
            </a:lvl8pPr>
            <a:lvl9pPr marL="3295596" indent="0">
              <a:buNone/>
              <a:defRPr sz="7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82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80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354" y="29962823"/>
            <a:ext cx="18164861" cy="3537252"/>
          </a:xfrm>
        </p:spPr>
        <p:txBody>
          <a:bodyPr anchor="b"/>
          <a:lstStyle>
            <a:lvl1pPr algn="l">
              <a:defRPr sz="18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354" y="3824158"/>
            <a:ext cx="18164861" cy="25681880"/>
          </a:xfrm>
        </p:spPr>
        <p:txBody>
          <a:bodyPr/>
          <a:lstStyle>
            <a:lvl1pPr marL="0" indent="0">
              <a:buNone/>
              <a:defRPr sz="2917"/>
            </a:lvl1pPr>
            <a:lvl2pPr marL="411950" indent="0">
              <a:buNone/>
              <a:defRPr sz="2523"/>
            </a:lvl2pPr>
            <a:lvl3pPr marL="823899" indent="0">
              <a:buNone/>
              <a:defRPr sz="2128"/>
            </a:lvl3pPr>
            <a:lvl4pPr marL="1235849" indent="0">
              <a:buNone/>
              <a:defRPr sz="1813"/>
            </a:lvl4pPr>
            <a:lvl5pPr marL="1647798" indent="0">
              <a:buNone/>
              <a:defRPr sz="1813"/>
            </a:lvl5pPr>
            <a:lvl6pPr marL="2059747" indent="0">
              <a:buNone/>
              <a:defRPr sz="1813"/>
            </a:lvl6pPr>
            <a:lvl7pPr marL="2471697" indent="0">
              <a:buNone/>
              <a:defRPr sz="1813"/>
            </a:lvl7pPr>
            <a:lvl8pPr marL="2883646" indent="0">
              <a:buNone/>
              <a:defRPr sz="1813"/>
            </a:lvl8pPr>
            <a:lvl9pPr marL="3295596" indent="0">
              <a:buNone/>
              <a:defRPr sz="1813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354" y="33500074"/>
            <a:ext cx="18164861" cy="5022746"/>
          </a:xfrm>
        </p:spPr>
        <p:txBody>
          <a:bodyPr/>
          <a:lstStyle>
            <a:lvl1pPr marL="0" indent="0">
              <a:buNone/>
              <a:defRPr sz="1261"/>
            </a:lvl1pPr>
            <a:lvl2pPr marL="411950" indent="0">
              <a:buNone/>
              <a:defRPr sz="1104"/>
            </a:lvl2pPr>
            <a:lvl3pPr marL="823899" indent="0">
              <a:buNone/>
              <a:defRPr sz="867"/>
            </a:lvl3pPr>
            <a:lvl4pPr marL="1235849" indent="0">
              <a:buNone/>
              <a:defRPr sz="788"/>
            </a:lvl4pPr>
            <a:lvl5pPr marL="1647798" indent="0">
              <a:buNone/>
              <a:defRPr sz="788"/>
            </a:lvl5pPr>
            <a:lvl6pPr marL="2059747" indent="0">
              <a:buNone/>
              <a:defRPr sz="788"/>
            </a:lvl6pPr>
            <a:lvl7pPr marL="2471697" indent="0">
              <a:buNone/>
              <a:defRPr sz="788"/>
            </a:lvl7pPr>
            <a:lvl8pPr marL="2883646" indent="0">
              <a:buNone/>
              <a:defRPr sz="788"/>
            </a:lvl8pPr>
            <a:lvl9pPr marL="3295596" indent="0">
              <a:buNone/>
              <a:defRPr sz="7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0632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7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06224" y="1655374"/>
            <a:ext cx="7274756" cy="402178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7953" y="1655374"/>
            <a:ext cx="21700106" cy="402178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5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84402" y="7005156"/>
            <a:ext cx="22706410" cy="14902051"/>
          </a:xfrm>
        </p:spPr>
        <p:txBody>
          <a:bodyPr anchor="b"/>
          <a:lstStyle>
            <a:lvl1pPr algn="ctr">
              <a:defRPr sz="14899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5960"/>
            </a:lvl1pPr>
            <a:lvl2pPr marL="1135319" indent="0" algn="ctr">
              <a:buNone/>
              <a:defRPr sz="4966"/>
            </a:lvl2pPr>
            <a:lvl3pPr marL="2270638" indent="0" algn="ctr">
              <a:buNone/>
              <a:defRPr sz="4470"/>
            </a:lvl3pPr>
            <a:lvl4pPr marL="3405957" indent="0" algn="ctr">
              <a:buNone/>
              <a:defRPr sz="3973"/>
            </a:lvl4pPr>
            <a:lvl5pPr marL="4541276" indent="0" algn="ctr">
              <a:buNone/>
              <a:defRPr sz="3973"/>
            </a:lvl5pPr>
            <a:lvl6pPr marL="5676595" indent="0" algn="ctr">
              <a:buNone/>
              <a:defRPr sz="3973"/>
            </a:lvl6pPr>
            <a:lvl7pPr marL="6811914" indent="0" algn="ctr">
              <a:buNone/>
              <a:defRPr sz="3973"/>
            </a:lvl7pPr>
            <a:lvl8pPr marL="7947233" indent="0" algn="ctr">
              <a:buNone/>
              <a:defRPr sz="3973"/>
            </a:lvl8pPr>
            <a:lvl9pPr marL="9082552" indent="0" algn="ctr">
              <a:buNone/>
              <a:defRPr sz="3973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CEA5E-130D-497B-B83A-AC6E55B1A035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244DE-B6BE-4B9B-BFAA-ACCE76A44807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8556093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B60B-4B22-4D33-BDDA-9011AF6B628E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5EE28-E059-455C-AF8E-A30FA33B4034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1657505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65653" y="10671222"/>
            <a:ext cx="26112371" cy="17805173"/>
          </a:xfrm>
        </p:spPr>
        <p:txBody>
          <a:bodyPr anchor="b"/>
          <a:lstStyle>
            <a:lvl1pPr>
              <a:defRPr sz="14899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65653" y="28644839"/>
            <a:ext cx="26112371" cy="9363320"/>
          </a:xfr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1pPr>
            <a:lvl2pPr marL="1135319" indent="0">
              <a:buNone/>
              <a:defRPr sz="4966">
                <a:solidFill>
                  <a:schemeClr val="tx1">
                    <a:tint val="75000"/>
                  </a:schemeClr>
                </a:solidFill>
              </a:defRPr>
            </a:lvl2pPr>
            <a:lvl3pPr marL="2270638" indent="0">
              <a:buNone/>
              <a:defRPr sz="4470">
                <a:solidFill>
                  <a:schemeClr val="tx1">
                    <a:tint val="75000"/>
                  </a:schemeClr>
                </a:solidFill>
              </a:defRPr>
            </a:lvl3pPr>
            <a:lvl4pPr marL="3405957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4pPr>
            <a:lvl5pPr marL="4541276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5pPr>
            <a:lvl6pPr marL="5676595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6pPr>
            <a:lvl7pPr marL="6811914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7pPr>
            <a:lvl8pPr marL="7947233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8pPr>
            <a:lvl9pPr marL="9082552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8AFA7-0036-4FAD-967E-10A33FE90AD3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EE6D8-5C0B-4F33-B9EA-A618171CDB04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943015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937E-CAD6-4BFC-B41D-3B129DE50A9E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CD8B7-4742-4659-B1B3-A0F6004B6BFF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918800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5364" y="2278907"/>
            <a:ext cx="26112371" cy="827341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85365" y="10492870"/>
            <a:ext cx="12807833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085365" y="15635264"/>
            <a:ext cx="12807833" cy="2299711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26827" y="10492870"/>
            <a:ext cx="12870909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26827" y="15635264"/>
            <a:ext cx="12870909" cy="2299711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9BCB2-8776-4C1A-9A72-A5C45B95496F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7EC60-FA0E-4904-822F-E07789A35614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439488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6AC6D-3620-448C-89EF-B82B76C23E16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4F89-E9F9-48A9-BF8D-829F809DDD98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8496785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9AE1B-78D1-41B1-ABC9-DA3A1C448F0A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BF88F-9ECB-4CA5-841E-625ACDECFC16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3173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098" y="27505245"/>
            <a:ext cx="25734665" cy="8501483"/>
          </a:xfrm>
        </p:spPr>
        <p:txBody>
          <a:bodyPr anchor="t"/>
          <a:lstStyle>
            <a:lvl1pPr algn="l">
              <a:defRPr sz="362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098" y="18141156"/>
            <a:ext cx="25734665" cy="9364090"/>
          </a:xfrm>
        </p:spPr>
        <p:txBody>
          <a:bodyPr anchor="b"/>
          <a:lstStyle>
            <a:lvl1pPr marL="0" indent="0">
              <a:buNone/>
              <a:defRPr sz="1813"/>
            </a:lvl1pPr>
            <a:lvl2pPr marL="411950" indent="0">
              <a:buNone/>
              <a:defRPr sz="1655"/>
            </a:lvl2pPr>
            <a:lvl3pPr marL="823899" indent="0">
              <a:buNone/>
              <a:defRPr sz="1419"/>
            </a:lvl3pPr>
            <a:lvl4pPr marL="1235849" indent="0">
              <a:buNone/>
              <a:defRPr sz="1261"/>
            </a:lvl4pPr>
            <a:lvl5pPr marL="1647798" indent="0">
              <a:buNone/>
              <a:defRPr sz="1261"/>
            </a:lvl5pPr>
            <a:lvl6pPr marL="2059747" indent="0">
              <a:buNone/>
              <a:defRPr sz="1261"/>
            </a:lvl6pPr>
            <a:lvl7pPr marL="2471697" indent="0">
              <a:buNone/>
              <a:defRPr sz="1261"/>
            </a:lvl7pPr>
            <a:lvl8pPr marL="2883646" indent="0">
              <a:buNone/>
              <a:defRPr sz="1261"/>
            </a:lvl8pPr>
            <a:lvl9pPr marL="3295596" indent="0">
              <a:buNone/>
              <a:defRPr sz="126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01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>
              <a:defRPr sz="7946"/>
            </a:lvl1pPr>
            <a:lvl2pPr>
              <a:defRPr sz="6953"/>
            </a:lvl2pPr>
            <a:lvl3pPr>
              <a:defRPr sz="5960"/>
            </a:lvl3pPr>
            <a:lvl4pPr>
              <a:defRPr sz="4966"/>
            </a:lvl4pPr>
            <a:lvl5pPr>
              <a:defRPr sz="4966"/>
            </a:lvl5pPr>
            <a:lvl6pPr>
              <a:defRPr sz="4966"/>
            </a:lvl6pPr>
            <a:lvl7pPr>
              <a:defRPr sz="4966"/>
            </a:lvl7pPr>
            <a:lvl8pPr>
              <a:defRPr sz="4966"/>
            </a:lvl8pPr>
            <a:lvl9pPr>
              <a:defRPr sz="4966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365AD-6C88-4B5D-A7DB-DB09B39FFA58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BA77F-1DDA-4C62-90A1-BAB4F502F07E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2662356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870909" y="6162952"/>
            <a:ext cx="15326827" cy="30418415"/>
          </a:xfrm>
        </p:spPr>
        <p:txBody>
          <a:bodyPr rtlCol="0">
            <a:normAutofit/>
          </a:bodyPr>
          <a:lstStyle>
            <a:lvl1pPr marL="0" indent="0">
              <a:buNone/>
              <a:defRPr sz="7946"/>
            </a:lvl1pPr>
            <a:lvl2pPr marL="1135319" indent="0">
              <a:buNone/>
              <a:defRPr sz="6953"/>
            </a:lvl2pPr>
            <a:lvl3pPr marL="2270638" indent="0">
              <a:buNone/>
              <a:defRPr sz="5960"/>
            </a:lvl3pPr>
            <a:lvl4pPr marL="3405957" indent="0">
              <a:buNone/>
              <a:defRPr sz="4966"/>
            </a:lvl4pPr>
            <a:lvl5pPr marL="4541276" indent="0">
              <a:buNone/>
              <a:defRPr sz="4966"/>
            </a:lvl5pPr>
            <a:lvl6pPr marL="5676595" indent="0">
              <a:buNone/>
              <a:defRPr sz="4966"/>
            </a:lvl6pPr>
            <a:lvl7pPr marL="6811914" indent="0">
              <a:buNone/>
              <a:defRPr sz="4966"/>
            </a:lvl7pPr>
            <a:lvl8pPr marL="7947233" indent="0">
              <a:buNone/>
              <a:defRPr sz="4966"/>
            </a:lvl8pPr>
            <a:lvl9pPr marL="9082552" indent="0">
              <a:buNone/>
              <a:defRPr sz="4966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D008-31AF-449E-B2BC-63996B9B0A95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AC54F-89AA-4B31-9C5C-A13665A95EE6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230435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F2B58-AE09-41FE-9370-5D13ADF340DF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7AED1-6EF1-481E-9E29-AA11DB6109DB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0425256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665699" y="2278904"/>
            <a:ext cx="6528093" cy="3627421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081421" y="2278904"/>
            <a:ext cx="19205838" cy="3627421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C985-92C4-4E38-B7EC-90281B91928F}" type="datetimeFigureOut">
              <a:rPr lang="en-US"/>
              <a:pPr>
                <a:defRPr/>
              </a:pPr>
              <a:t>3/5/2021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112F-C6E2-4A61-AB38-FA5659B80DF9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72253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171" y="6247761"/>
            <a:ext cx="3375038" cy="35625444"/>
          </a:xfrm>
        </p:spPr>
        <p:txBody>
          <a:bodyPr/>
          <a:lstStyle>
            <a:lvl1pPr>
              <a:defRPr sz="2523"/>
            </a:lvl1pPr>
            <a:lvl2pPr>
              <a:defRPr sz="2128"/>
            </a:lvl2pPr>
            <a:lvl3pPr>
              <a:defRPr sz="1813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9374" y="6247761"/>
            <a:ext cx="3376374" cy="35625444"/>
          </a:xfrm>
        </p:spPr>
        <p:txBody>
          <a:bodyPr/>
          <a:lstStyle>
            <a:lvl1pPr>
              <a:defRPr sz="2523"/>
            </a:lvl1pPr>
            <a:lvl2pPr>
              <a:defRPr sz="2128"/>
            </a:lvl2pPr>
            <a:lvl3pPr>
              <a:defRPr sz="1813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4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61" y="1713886"/>
            <a:ext cx="27247291" cy="713490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62" y="9581157"/>
            <a:ext cx="13375991" cy="3994036"/>
          </a:xfrm>
        </p:spPr>
        <p:txBody>
          <a:bodyPr anchor="b"/>
          <a:lstStyle>
            <a:lvl1pPr marL="0" indent="0">
              <a:buNone/>
              <a:defRPr sz="2128" b="1"/>
            </a:lvl1pPr>
            <a:lvl2pPr marL="411950" indent="0">
              <a:buNone/>
              <a:defRPr sz="1813" b="1"/>
            </a:lvl2pPr>
            <a:lvl3pPr marL="823899" indent="0">
              <a:buNone/>
              <a:defRPr sz="1655" b="1"/>
            </a:lvl3pPr>
            <a:lvl4pPr marL="1235849" indent="0">
              <a:buNone/>
              <a:defRPr sz="1419" b="1"/>
            </a:lvl4pPr>
            <a:lvl5pPr marL="1647798" indent="0">
              <a:buNone/>
              <a:defRPr sz="1419" b="1"/>
            </a:lvl5pPr>
            <a:lvl6pPr marL="2059747" indent="0">
              <a:buNone/>
              <a:defRPr sz="1419" b="1"/>
            </a:lvl6pPr>
            <a:lvl7pPr marL="2471697" indent="0">
              <a:buNone/>
              <a:defRPr sz="1419" b="1"/>
            </a:lvl7pPr>
            <a:lvl8pPr marL="2883646" indent="0">
              <a:buNone/>
              <a:defRPr sz="1419" b="1"/>
            </a:lvl8pPr>
            <a:lvl9pPr marL="3295596" indent="0">
              <a:buNone/>
              <a:defRPr sz="14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62" y="13575193"/>
            <a:ext cx="13375991" cy="24660721"/>
          </a:xfrm>
        </p:spPr>
        <p:txBody>
          <a:bodyPr/>
          <a:lstStyle>
            <a:lvl1pPr>
              <a:defRPr sz="2128"/>
            </a:lvl1pPr>
            <a:lvl2pPr>
              <a:defRPr sz="1813"/>
            </a:lvl2pPr>
            <a:lvl3pPr>
              <a:defRPr sz="1655"/>
            </a:lvl3pPr>
            <a:lvl4pPr>
              <a:defRPr sz="1419"/>
            </a:lvl4pPr>
            <a:lvl5pPr>
              <a:defRPr sz="1419"/>
            </a:lvl5pPr>
            <a:lvl6pPr>
              <a:defRPr sz="1419"/>
            </a:lvl6pPr>
            <a:lvl7pPr>
              <a:defRPr sz="1419"/>
            </a:lvl7pPr>
            <a:lvl8pPr>
              <a:defRPr sz="1419"/>
            </a:lvl8pPr>
            <a:lvl9pPr>
              <a:defRPr sz="141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921" y="9581157"/>
            <a:ext cx="13381332" cy="3994036"/>
          </a:xfrm>
        </p:spPr>
        <p:txBody>
          <a:bodyPr anchor="b"/>
          <a:lstStyle>
            <a:lvl1pPr marL="0" indent="0">
              <a:buNone/>
              <a:defRPr sz="2128" b="1"/>
            </a:lvl1pPr>
            <a:lvl2pPr marL="411950" indent="0">
              <a:buNone/>
              <a:defRPr sz="1813" b="1"/>
            </a:lvl2pPr>
            <a:lvl3pPr marL="823899" indent="0">
              <a:buNone/>
              <a:defRPr sz="1655" b="1"/>
            </a:lvl3pPr>
            <a:lvl4pPr marL="1235849" indent="0">
              <a:buNone/>
              <a:defRPr sz="1419" b="1"/>
            </a:lvl4pPr>
            <a:lvl5pPr marL="1647798" indent="0">
              <a:buNone/>
              <a:defRPr sz="1419" b="1"/>
            </a:lvl5pPr>
            <a:lvl6pPr marL="2059747" indent="0">
              <a:buNone/>
              <a:defRPr sz="1419" b="1"/>
            </a:lvl6pPr>
            <a:lvl7pPr marL="2471697" indent="0">
              <a:buNone/>
              <a:defRPr sz="1419" b="1"/>
            </a:lvl7pPr>
            <a:lvl8pPr marL="2883646" indent="0">
              <a:buNone/>
              <a:defRPr sz="1419" b="1"/>
            </a:lvl8pPr>
            <a:lvl9pPr marL="3295596" indent="0">
              <a:buNone/>
              <a:defRPr sz="141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921" y="13575193"/>
            <a:ext cx="13381332" cy="24660721"/>
          </a:xfrm>
        </p:spPr>
        <p:txBody>
          <a:bodyPr/>
          <a:lstStyle>
            <a:lvl1pPr>
              <a:defRPr sz="2128"/>
            </a:lvl1pPr>
            <a:lvl2pPr>
              <a:defRPr sz="1813"/>
            </a:lvl2pPr>
            <a:lvl3pPr>
              <a:defRPr sz="1655"/>
            </a:lvl3pPr>
            <a:lvl4pPr>
              <a:defRPr sz="1419"/>
            </a:lvl4pPr>
            <a:lvl5pPr>
              <a:defRPr sz="1419"/>
            </a:lvl5pPr>
            <a:lvl6pPr>
              <a:defRPr sz="1419"/>
            </a:lvl6pPr>
            <a:lvl7pPr>
              <a:defRPr sz="1419"/>
            </a:lvl7pPr>
            <a:lvl8pPr>
              <a:defRPr sz="1419"/>
            </a:lvl8pPr>
            <a:lvl9pPr>
              <a:defRPr sz="141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4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9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1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61" y="1704451"/>
            <a:ext cx="9959567" cy="7251931"/>
          </a:xfrm>
        </p:spPr>
        <p:txBody>
          <a:bodyPr anchor="b"/>
          <a:lstStyle>
            <a:lvl1pPr algn="l">
              <a:defRPr sz="18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664" y="1704451"/>
            <a:ext cx="16924588" cy="36531465"/>
          </a:xfrm>
        </p:spPr>
        <p:txBody>
          <a:bodyPr/>
          <a:lstStyle>
            <a:lvl1pPr>
              <a:defRPr sz="2917"/>
            </a:lvl1pPr>
            <a:lvl2pPr>
              <a:defRPr sz="2523"/>
            </a:lvl2pPr>
            <a:lvl3pPr>
              <a:defRPr sz="2128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61" y="8956382"/>
            <a:ext cx="9959567" cy="29279532"/>
          </a:xfrm>
        </p:spPr>
        <p:txBody>
          <a:bodyPr/>
          <a:lstStyle>
            <a:lvl1pPr marL="0" indent="0">
              <a:buNone/>
              <a:defRPr sz="1261"/>
            </a:lvl1pPr>
            <a:lvl2pPr marL="411950" indent="0">
              <a:buNone/>
              <a:defRPr sz="1104"/>
            </a:lvl2pPr>
            <a:lvl3pPr marL="823899" indent="0">
              <a:buNone/>
              <a:defRPr sz="867"/>
            </a:lvl3pPr>
            <a:lvl4pPr marL="1235849" indent="0">
              <a:buNone/>
              <a:defRPr sz="788"/>
            </a:lvl4pPr>
            <a:lvl5pPr marL="1647798" indent="0">
              <a:buNone/>
              <a:defRPr sz="788"/>
            </a:lvl5pPr>
            <a:lvl6pPr marL="2059747" indent="0">
              <a:buNone/>
              <a:defRPr sz="788"/>
            </a:lvl6pPr>
            <a:lvl7pPr marL="2471697" indent="0">
              <a:buNone/>
              <a:defRPr sz="788"/>
            </a:lvl7pPr>
            <a:lvl8pPr marL="2883646" indent="0">
              <a:buNone/>
              <a:defRPr sz="788"/>
            </a:lvl8pPr>
            <a:lvl9pPr marL="3295596" indent="0">
              <a:buNone/>
              <a:defRPr sz="7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874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354" y="29962823"/>
            <a:ext cx="18164861" cy="3537252"/>
          </a:xfrm>
        </p:spPr>
        <p:txBody>
          <a:bodyPr anchor="b"/>
          <a:lstStyle>
            <a:lvl1pPr algn="l">
              <a:defRPr sz="18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354" y="3824158"/>
            <a:ext cx="18164861" cy="25681880"/>
          </a:xfrm>
        </p:spPr>
        <p:txBody>
          <a:bodyPr/>
          <a:lstStyle>
            <a:lvl1pPr marL="0" indent="0">
              <a:buNone/>
              <a:defRPr sz="2917"/>
            </a:lvl1pPr>
            <a:lvl2pPr marL="411950" indent="0">
              <a:buNone/>
              <a:defRPr sz="2523"/>
            </a:lvl2pPr>
            <a:lvl3pPr marL="823899" indent="0">
              <a:buNone/>
              <a:defRPr sz="2128"/>
            </a:lvl3pPr>
            <a:lvl4pPr marL="1235849" indent="0">
              <a:buNone/>
              <a:defRPr sz="1813"/>
            </a:lvl4pPr>
            <a:lvl5pPr marL="1647798" indent="0">
              <a:buNone/>
              <a:defRPr sz="1813"/>
            </a:lvl5pPr>
            <a:lvl6pPr marL="2059747" indent="0">
              <a:buNone/>
              <a:defRPr sz="1813"/>
            </a:lvl6pPr>
            <a:lvl7pPr marL="2471697" indent="0">
              <a:buNone/>
              <a:defRPr sz="1813"/>
            </a:lvl7pPr>
            <a:lvl8pPr marL="2883646" indent="0">
              <a:buNone/>
              <a:defRPr sz="1813"/>
            </a:lvl8pPr>
            <a:lvl9pPr marL="3295596" indent="0">
              <a:buNone/>
              <a:defRPr sz="1813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354" y="33500074"/>
            <a:ext cx="18164861" cy="5022746"/>
          </a:xfrm>
        </p:spPr>
        <p:txBody>
          <a:bodyPr/>
          <a:lstStyle>
            <a:lvl1pPr marL="0" indent="0">
              <a:buNone/>
              <a:defRPr sz="1261"/>
            </a:lvl1pPr>
            <a:lvl2pPr marL="411950" indent="0">
              <a:buNone/>
              <a:defRPr sz="1104"/>
            </a:lvl2pPr>
            <a:lvl3pPr marL="823899" indent="0">
              <a:buNone/>
              <a:defRPr sz="867"/>
            </a:lvl3pPr>
            <a:lvl4pPr marL="1235849" indent="0">
              <a:buNone/>
              <a:defRPr sz="788"/>
            </a:lvl4pPr>
            <a:lvl5pPr marL="1647798" indent="0">
              <a:buNone/>
              <a:defRPr sz="788"/>
            </a:lvl5pPr>
            <a:lvl6pPr marL="2059747" indent="0">
              <a:buNone/>
              <a:defRPr sz="788"/>
            </a:lvl6pPr>
            <a:lvl7pPr marL="2471697" indent="0">
              <a:buNone/>
              <a:defRPr sz="788"/>
            </a:lvl7pPr>
            <a:lvl8pPr marL="2883646" indent="0">
              <a:buNone/>
              <a:defRPr sz="788"/>
            </a:lvl8pPr>
            <a:lvl9pPr marL="3295596" indent="0">
              <a:buNone/>
              <a:defRPr sz="7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464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0"/>
            <a:ext cx="30275213" cy="5473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2051" name="Rectangle 3"/>
          <p:cNvSpPr>
            <a:spLocks noChangeArrowheads="1"/>
          </p:cNvSpPr>
          <p:nvPr userDrawn="1"/>
        </p:nvSpPr>
        <p:spPr bwMode="auto">
          <a:xfrm>
            <a:off x="646113" y="6248400"/>
            <a:ext cx="6880225" cy="35625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0" y="5473700"/>
            <a:ext cx="30275213" cy="169863"/>
          </a:xfrm>
          <a:prstGeom prst="rect">
            <a:avLst/>
          </a:prstGeom>
          <a:solidFill>
            <a:srgbClr val="66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420688" y="42189400"/>
            <a:ext cx="173355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de-DE" sz="394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POSTER TEMPLATE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de-DE" sz="709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www.PosterPresentations.com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61988" y="1655763"/>
            <a:ext cx="289179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562" tIns="42772" rIns="85562" bIns="427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6113" y="6248400"/>
            <a:ext cx="6880225" cy="3562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877" tIns="427877" rIns="427877" bIns="427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2056" name="Rectangle 8"/>
          <p:cNvSpPr>
            <a:spLocks noChangeArrowheads="1"/>
          </p:cNvSpPr>
          <p:nvPr userDrawn="1"/>
        </p:nvSpPr>
        <p:spPr bwMode="auto">
          <a:xfrm>
            <a:off x="0" y="0"/>
            <a:ext cx="30275213" cy="42803763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2057" name="Rectangle 9"/>
          <p:cNvSpPr>
            <a:spLocks noChangeArrowheads="1"/>
          </p:cNvSpPr>
          <p:nvPr userDrawn="1"/>
        </p:nvSpPr>
        <p:spPr bwMode="auto">
          <a:xfrm>
            <a:off x="7926388" y="6248400"/>
            <a:ext cx="14322425" cy="35625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2058" name="Rectangle 11"/>
          <p:cNvSpPr>
            <a:spLocks noChangeArrowheads="1"/>
          </p:cNvSpPr>
          <p:nvPr userDrawn="1"/>
        </p:nvSpPr>
        <p:spPr bwMode="auto">
          <a:xfrm>
            <a:off x="22696488" y="6248400"/>
            <a:ext cx="6883400" cy="35625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0" r:id="rId1"/>
    <p:sldLayoutId id="2147484741" r:id="rId2"/>
    <p:sldLayoutId id="2147484742" r:id="rId3"/>
    <p:sldLayoutId id="2147484743" r:id="rId4"/>
    <p:sldLayoutId id="2147484744" r:id="rId5"/>
    <p:sldLayoutId id="2147484745" r:id="rId6"/>
    <p:sldLayoutId id="2147484746" r:id="rId7"/>
    <p:sldLayoutId id="2147484747" r:id="rId8"/>
    <p:sldLayoutId id="2147484748" r:id="rId9"/>
    <p:sldLayoutId id="2147484749" r:id="rId10"/>
    <p:sldLayoutId id="2147484750" r:id="rId11"/>
  </p:sldLayoutIdLst>
  <p:txStyles>
    <p:titleStyle>
      <a:lvl1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2pPr>
      <a:lvl3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3pPr>
      <a:lvl4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4pPr>
      <a:lvl5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5pPr>
      <a:lvl6pPr marL="411950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6pPr>
      <a:lvl7pPr marL="823899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7pPr>
      <a:lvl8pPr marL="1235849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8pPr>
      <a:lvl9pPr marL="1647798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9pPr>
    </p:titleStyle>
    <p:bodyStyle>
      <a:lvl1pPr marL="252413" indent="-252413" algn="l" defTabSz="6731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544513" indent="-206375" algn="l" defTabSz="673100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844550" indent="-169863" algn="l" defTabSz="6731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181100" indent="-166688" algn="l" defTabSz="673100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1519238" indent="-166688" algn="l" defTabSz="673100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1932444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6pPr>
      <a:lvl7pPr marL="2344394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7pPr>
      <a:lvl8pPr marL="2756343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8pPr>
      <a:lvl9pPr marL="3168293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1pPr>
      <a:lvl2pPr marL="411950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2pPr>
      <a:lvl3pPr marL="823899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235849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4pPr>
      <a:lvl5pPr marL="1647798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5pPr>
      <a:lvl6pPr marL="2059747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6pPr>
      <a:lvl7pPr marL="2471697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7pPr>
      <a:lvl8pPr marL="2883646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8pPr>
      <a:lvl9pPr marL="3295596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0" y="0"/>
            <a:ext cx="30275213" cy="5473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477838" y="6248400"/>
            <a:ext cx="29224287" cy="35625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0" y="5473700"/>
            <a:ext cx="30275213" cy="169863"/>
          </a:xfrm>
          <a:prstGeom prst="rect">
            <a:avLst/>
          </a:prstGeom>
          <a:solidFill>
            <a:srgbClr val="66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3077" name="Text Box 5"/>
          <p:cNvSpPr txBox="1">
            <a:spLocks noChangeArrowheads="1"/>
          </p:cNvSpPr>
          <p:nvPr userDrawn="1"/>
        </p:nvSpPr>
        <p:spPr bwMode="auto">
          <a:xfrm>
            <a:off x="420688" y="42189400"/>
            <a:ext cx="173355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55663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de-DE" sz="394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POSTER TEMPLATE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de-DE" sz="709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www.PosterPresentations.com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61988" y="1655763"/>
            <a:ext cx="289179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562" tIns="42772" rIns="85562" bIns="427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6248400"/>
            <a:ext cx="29102050" cy="3562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877" tIns="427877" rIns="427877" bIns="427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auto">
          <a:xfrm>
            <a:off x="0" y="0"/>
            <a:ext cx="30275213" cy="42803763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1" r:id="rId1"/>
    <p:sldLayoutId id="2147484752" r:id="rId2"/>
    <p:sldLayoutId id="2147484753" r:id="rId3"/>
    <p:sldLayoutId id="2147484754" r:id="rId4"/>
    <p:sldLayoutId id="2147484755" r:id="rId5"/>
    <p:sldLayoutId id="2147484756" r:id="rId6"/>
    <p:sldLayoutId id="2147484757" r:id="rId7"/>
    <p:sldLayoutId id="2147484758" r:id="rId8"/>
    <p:sldLayoutId id="2147484759" r:id="rId9"/>
    <p:sldLayoutId id="2147484760" r:id="rId10"/>
    <p:sldLayoutId id="2147484761" r:id="rId11"/>
  </p:sldLayoutIdLst>
  <p:txStyles>
    <p:titleStyle>
      <a:lvl1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2pPr>
      <a:lvl3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3pPr>
      <a:lvl4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4pPr>
      <a:lvl5pPr algn="ctr" defTabSz="673100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 Black" charset="0"/>
          <a:ea typeface="ＭＳ Ｐゴシック" pitchFamily="-105" charset="-128"/>
          <a:cs typeface="ＭＳ Ｐゴシック" pitchFamily="-105" charset="-128"/>
        </a:defRPr>
      </a:lvl5pPr>
      <a:lvl6pPr marL="411950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6pPr>
      <a:lvl7pPr marL="823899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7pPr>
      <a:lvl8pPr marL="1235849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8pPr>
      <a:lvl9pPr marL="1647798" algn="ctr" defTabSz="675140" rtl="0" fontAlgn="base">
        <a:spcBef>
          <a:spcPct val="0"/>
        </a:spcBef>
        <a:spcAft>
          <a:spcPct val="0"/>
        </a:spcAft>
        <a:defRPr sz="6385">
          <a:solidFill>
            <a:schemeClr val="tx2"/>
          </a:solidFill>
          <a:latin typeface="Arial Black" charset="0"/>
        </a:defRPr>
      </a:lvl9pPr>
    </p:titleStyle>
    <p:bodyStyle>
      <a:lvl1pPr marL="252413" indent="-252413" algn="l" defTabSz="6731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544513" indent="-206375" algn="l" defTabSz="673100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844550" indent="-169863" algn="l" defTabSz="6731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181100" indent="-166688" algn="l" defTabSz="673100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1519238" indent="-166688" algn="l" defTabSz="673100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1932444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6pPr>
      <a:lvl7pPr marL="2344394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7pPr>
      <a:lvl8pPr marL="2756343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8pPr>
      <a:lvl9pPr marL="3168293" indent="-168784" algn="l" defTabSz="675140" rtl="0" fontAlgn="base">
        <a:spcBef>
          <a:spcPct val="20000"/>
        </a:spcBef>
        <a:spcAft>
          <a:spcPct val="0"/>
        </a:spcAft>
        <a:buChar char="»"/>
        <a:defRPr sz="1419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1pPr>
      <a:lvl2pPr marL="411950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2pPr>
      <a:lvl3pPr marL="823899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235849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4pPr>
      <a:lvl5pPr marL="1647798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5pPr>
      <a:lvl6pPr marL="2059747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6pPr>
      <a:lvl7pPr marL="2471697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7pPr>
      <a:lvl8pPr marL="2883646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8pPr>
      <a:lvl9pPr marL="3295596" algn="l" defTabSz="411950" rtl="0" eaLnBrk="1" latinLnBrk="0" hangingPunct="1">
        <a:defRPr sz="16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2081213" y="2279650"/>
            <a:ext cx="26112787" cy="827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CH" altLang="de-DE" smtClean="0"/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081213" y="11395075"/>
            <a:ext cx="26112787" cy="271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CH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081213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123F33-1106-4369-B68E-E88225231E38}" type="datetimeFigureOut">
              <a:rPr lang="de-CH"/>
              <a:pPr>
                <a:defRPr/>
              </a:pPr>
              <a:t>05.03.2021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028238" y="39673213"/>
            <a:ext cx="10218737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382038" y="39673213"/>
            <a:ext cx="6811962" cy="22780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4C120F-9548-454A-BB41-B8001115B92E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0"/>
            <a:ext cx="30275213" cy="5289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8" name="Rectangle 33"/>
          <p:cNvSpPr>
            <a:spLocks noChangeArrowheads="1"/>
          </p:cNvSpPr>
          <p:nvPr userDrawn="1"/>
        </p:nvSpPr>
        <p:spPr bwMode="auto">
          <a:xfrm>
            <a:off x="644525" y="6242050"/>
            <a:ext cx="9321800" cy="35625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0" y="5284788"/>
            <a:ext cx="30275213" cy="171450"/>
          </a:xfrm>
          <a:prstGeom prst="rect">
            <a:avLst/>
          </a:prstGeom>
          <a:solidFill>
            <a:srgbClr val="66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644525" y="42189400"/>
            <a:ext cx="1989138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7450" tIns="33718" rIns="67450" bIns="33718">
            <a:spAutoFit/>
          </a:bodyPr>
          <a:lstStyle>
            <a:lvl1pPr defTabSz="855663" eaLnBrk="0" hangingPunct="0"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1pPr>
            <a:lvl2pPr marL="37931725" indent="-37474525" defTabSz="855663" eaLnBrk="0" hangingPunct="0"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2pPr>
            <a:lvl3pPr eaLnBrk="0" hangingPunct="0"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3pPr>
            <a:lvl4pPr eaLnBrk="0" hangingPunct="0"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4pPr>
            <a:lvl5pPr eaLnBrk="0" hangingPunct="0"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itchFamily="-105" charset="0"/>
                <a:ea typeface="ＭＳ Ｐゴシック" pitchFamily="-105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94" b="1" dirty="0" smtClean="0">
                <a:solidFill>
                  <a:schemeClr val="bg2"/>
                </a:solidFill>
                <a:latin typeface="Arial" charset="0"/>
              </a:rPr>
              <a:t>TEMPLATE DESIGN © 2008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709" b="1" dirty="0" smtClean="0">
                <a:solidFill>
                  <a:schemeClr val="bg2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1" name="Rectangle 25"/>
          <p:cNvSpPr>
            <a:spLocks noChangeArrowheads="1"/>
          </p:cNvSpPr>
          <p:nvPr userDrawn="1"/>
        </p:nvSpPr>
        <p:spPr bwMode="auto">
          <a:xfrm>
            <a:off x="0" y="0"/>
            <a:ext cx="30275213" cy="42803763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12" name="Rectangle 40"/>
          <p:cNvSpPr>
            <a:spLocks noChangeArrowheads="1"/>
          </p:cNvSpPr>
          <p:nvPr userDrawn="1"/>
        </p:nvSpPr>
        <p:spPr bwMode="auto">
          <a:xfrm>
            <a:off x="20259675" y="6242050"/>
            <a:ext cx="9320213" cy="35625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  <p:sp>
        <p:nvSpPr>
          <p:cNvPr id="13" name="Rectangle 41"/>
          <p:cNvSpPr>
            <a:spLocks noChangeArrowheads="1"/>
          </p:cNvSpPr>
          <p:nvPr userDrawn="1"/>
        </p:nvSpPr>
        <p:spPr bwMode="auto">
          <a:xfrm>
            <a:off x="10452100" y="6242050"/>
            <a:ext cx="9320213" cy="35625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392" tIns="41196" rIns="82392" bIns="41196" anchor="ctr"/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2128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2" r:id="rId1"/>
    <p:sldLayoutId id="2147484763" r:id="rId2"/>
    <p:sldLayoutId id="2147484764" r:id="rId3"/>
    <p:sldLayoutId id="2147484765" r:id="rId4"/>
    <p:sldLayoutId id="2147484766" r:id="rId5"/>
    <p:sldLayoutId id="2147484767" r:id="rId6"/>
    <p:sldLayoutId id="2147484768" r:id="rId7"/>
    <p:sldLayoutId id="2147484769" r:id="rId8"/>
    <p:sldLayoutId id="2147484770" r:id="rId9"/>
    <p:sldLayoutId id="2147484771" r:id="rId10"/>
    <p:sldLayoutId id="2147484772" r:id="rId11"/>
  </p:sldLayoutIdLst>
  <p:txStyles>
    <p:titleStyle>
      <a:lvl1pPr algn="l" defTabSz="2270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270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2pPr>
      <a:lvl3pPr algn="l" defTabSz="2270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3pPr>
      <a:lvl4pPr algn="l" defTabSz="2270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4pPr>
      <a:lvl5pPr algn="l" defTabSz="2270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2270125" rtl="0" fontAlgn="base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2270125" rtl="0" fontAlgn="base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2270125" rtl="0" fontAlgn="base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2270125" rtl="0" fontAlgn="base">
        <a:lnSpc>
          <a:spcPct val="90000"/>
        </a:lnSpc>
        <a:spcBef>
          <a:spcPct val="0"/>
        </a:spcBef>
        <a:spcAft>
          <a:spcPct val="0"/>
        </a:spcAft>
        <a:defRPr sz="10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566738" indent="-566738" algn="l" defTabSz="2270125" rtl="0" eaLnBrk="0" fontAlgn="base" hangingPunct="0">
        <a:lnSpc>
          <a:spcPct val="90000"/>
        </a:lnSpc>
        <a:spcBef>
          <a:spcPts val="2488"/>
        </a:spcBef>
        <a:spcAft>
          <a:spcPct val="0"/>
        </a:spcAft>
        <a:buFont typeface="Arial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01800" indent="-566738" algn="l" defTabSz="2270125" rtl="0" eaLnBrk="0" fontAlgn="base" hangingPunct="0">
        <a:lnSpc>
          <a:spcPct val="90000"/>
        </a:lnSpc>
        <a:spcBef>
          <a:spcPts val="1238"/>
        </a:spcBef>
        <a:spcAft>
          <a:spcPct val="0"/>
        </a:spcAft>
        <a:buFont typeface="Arial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836863" indent="-566738" algn="l" defTabSz="2270125" rtl="0" eaLnBrk="0" fontAlgn="base" hangingPunct="0">
        <a:lnSpc>
          <a:spcPct val="90000"/>
        </a:lnSpc>
        <a:spcBef>
          <a:spcPts val="1238"/>
        </a:spcBef>
        <a:spcAft>
          <a:spcPct val="0"/>
        </a:spcAft>
        <a:buFont typeface="Arial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973513" indent="-566738" algn="l" defTabSz="2270125" rtl="0" eaLnBrk="0" fontAlgn="base" hangingPunct="0">
        <a:lnSpc>
          <a:spcPct val="90000"/>
        </a:lnSpc>
        <a:spcBef>
          <a:spcPts val="1238"/>
        </a:spcBef>
        <a:spcAft>
          <a:spcPct val="0"/>
        </a:spcAft>
        <a:buFont typeface="Arial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5108575" indent="-566738" algn="l" defTabSz="2270125" rtl="0" eaLnBrk="0" fontAlgn="base" hangingPunct="0">
        <a:lnSpc>
          <a:spcPct val="90000"/>
        </a:lnSpc>
        <a:spcBef>
          <a:spcPts val="1238"/>
        </a:spcBef>
        <a:spcAft>
          <a:spcPct val="0"/>
        </a:spcAft>
        <a:buFont typeface="Arial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5012650"/>
            <a:ext cx="3054350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3055938" y="1766888"/>
            <a:ext cx="244887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33" tIns="33711" rIns="67433" bIns="33711">
            <a:spAutoFit/>
          </a:bodyPr>
          <a:lstStyle>
            <a:lvl1pPr defTabSz="855663">
              <a:lnSpc>
                <a:spcPct val="90000"/>
              </a:lnSpc>
              <a:spcBef>
                <a:spcPts val="2488"/>
              </a:spcBef>
              <a:buFont typeface="Arial" charset="0"/>
              <a:buChar char="•"/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de-DE" sz="10000" b="1">
                <a:latin typeface="Arial" charset="0"/>
                <a:cs typeface="Arial" charset="0"/>
              </a:rPr>
              <a:t>Postervorlage 84.1 x 118.9 cm (A0)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de-DE" sz="4800" b="1">
                <a:latin typeface="Arial" charset="0"/>
                <a:cs typeface="Arial" charset="0"/>
              </a:rPr>
              <a:t>Maturaarbeit von Vorname Name, Klasse, Gymnasium Bäumlihof, Jahr</a:t>
            </a:r>
          </a:p>
        </p:txBody>
      </p:sp>
      <p:sp>
        <p:nvSpPr>
          <p:cNvPr id="15364" name="Text Box 471"/>
          <p:cNvSpPr txBox="1">
            <a:spLocks noChangeArrowheads="1"/>
          </p:cNvSpPr>
          <p:nvPr/>
        </p:nvSpPr>
        <p:spPr bwMode="auto">
          <a:xfrm>
            <a:off x="715963" y="6524625"/>
            <a:ext cx="9296400" cy="8064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>
              <a:lnSpc>
                <a:spcPct val="90000"/>
              </a:lnSpc>
              <a:spcBef>
                <a:spcPts val="2488"/>
              </a:spcBef>
              <a:buFont typeface="Arial" charset="0"/>
              <a:buChar char="•"/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de-DE" sz="4800" b="1">
                <a:solidFill>
                  <a:srgbClr val="F8F8F8"/>
                </a:solidFill>
                <a:latin typeface="Arial" charset="0"/>
                <a:cs typeface="Arial" charset="0"/>
              </a:rPr>
              <a:t>1. Ziel</a:t>
            </a:r>
          </a:p>
        </p:txBody>
      </p:sp>
      <p:sp>
        <p:nvSpPr>
          <p:cNvPr id="15365" name="Text Box 472"/>
          <p:cNvSpPr txBox="1">
            <a:spLocks noChangeArrowheads="1"/>
          </p:cNvSpPr>
          <p:nvPr/>
        </p:nvSpPr>
        <p:spPr bwMode="auto">
          <a:xfrm>
            <a:off x="695325" y="7578725"/>
            <a:ext cx="9317038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888" tIns="337888" rIns="337888" bIns="337888">
            <a:spAutoFit/>
          </a:bodyPr>
          <a:lstStyle>
            <a:lvl1pPr defTabSz="4114800">
              <a:lnSpc>
                <a:spcPct val="90000"/>
              </a:lnSpc>
              <a:spcBef>
                <a:spcPts val="2488"/>
              </a:spcBef>
              <a:buFont typeface="Arial" charset="0"/>
              <a:buChar char="•"/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de-DE" sz="2400">
                <a:latin typeface="Arial" charset="0"/>
                <a:cs typeface="Arial" charset="0"/>
              </a:rPr>
              <a:t>Das Poster gibt den </a:t>
            </a:r>
            <a:r>
              <a:rPr lang="en-US" altLang="de-DE" sz="2400" b="1">
                <a:latin typeface="Arial" charset="0"/>
                <a:cs typeface="Arial" charset="0"/>
              </a:rPr>
              <a:t>Inhal</a:t>
            </a:r>
            <a:r>
              <a:rPr lang="en-US" altLang="de-DE" sz="2400">
                <a:latin typeface="Arial" charset="0"/>
                <a:cs typeface="Arial" charset="0"/>
              </a:rPr>
              <a:t>t der Maturaarbeit in einer </a:t>
            </a:r>
            <a:r>
              <a:rPr lang="en-US" altLang="de-DE" sz="2400" b="1">
                <a:latin typeface="Arial" charset="0"/>
                <a:cs typeface="Arial" charset="0"/>
              </a:rPr>
              <a:t>stark reduzierten</a:t>
            </a:r>
            <a:r>
              <a:rPr lang="en-US" altLang="de-DE" sz="2400">
                <a:latin typeface="Arial" charset="0"/>
                <a:cs typeface="Arial" charset="0"/>
              </a:rPr>
              <a:t>, inhaltlich korrekten und gestalterisch ansprechenden Form wieder. Die aus der Maturaarbeit ausgewählten Elemente fassen den Inhalt einem roten Faden folgend und in </a:t>
            </a:r>
            <a:r>
              <a:rPr lang="en-US" altLang="de-DE" sz="2400" b="1">
                <a:latin typeface="Arial" charset="0"/>
                <a:cs typeface="Arial" charset="0"/>
              </a:rPr>
              <a:t>spannender</a:t>
            </a:r>
            <a:r>
              <a:rPr lang="en-US" altLang="de-DE" sz="2400">
                <a:latin typeface="Arial" charset="0"/>
                <a:cs typeface="Arial" charset="0"/>
              </a:rPr>
              <a:t> und einfacher Weise zusammen.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de-DE" sz="2400" b="1">
                <a:latin typeface="Arial" charset="0"/>
                <a:cs typeface="Arial" charset="0"/>
              </a:rPr>
              <a:t>“You never get a second chance for a first impression”- </a:t>
            </a:r>
            <a:r>
              <a:rPr lang="en-US" altLang="de-DE" sz="2400">
                <a:latin typeface="Arial" charset="0"/>
                <a:cs typeface="Arial" charset="0"/>
              </a:rPr>
              <a:t>gilt</a:t>
            </a:r>
            <a:r>
              <a:rPr lang="en-US" altLang="de-DE" sz="2400" b="1">
                <a:latin typeface="Arial" charset="0"/>
                <a:cs typeface="Arial" charset="0"/>
              </a:rPr>
              <a:t> </a:t>
            </a:r>
            <a:r>
              <a:rPr lang="en-US" altLang="de-DE" sz="2400">
                <a:latin typeface="Arial" charset="0"/>
                <a:cs typeface="Arial" charset="0"/>
              </a:rPr>
              <a:t>auch für Ihr Poster.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de-DE" sz="2400">
                <a:latin typeface="Arial" charset="0"/>
                <a:cs typeface="Arial" charset="0"/>
              </a:rPr>
              <a:t>Laien, denen das Thema fremd ist, sollen das Wesentliche Ihrer Maturaarbeit verstehen können. Schliesslich soll das Poster zu </a:t>
            </a:r>
            <a:r>
              <a:rPr lang="en-US" altLang="de-DE" sz="2400" b="1">
                <a:latin typeface="Arial" charset="0"/>
                <a:cs typeface="Arial" charset="0"/>
              </a:rPr>
              <a:t>Diskussionen</a:t>
            </a:r>
            <a:r>
              <a:rPr lang="en-US" altLang="de-DE" sz="2400">
                <a:latin typeface="Arial" charset="0"/>
                <a:cs typeface="Arial" charset="0"/>
              </a:rPr>
              <a:t> mit Ihnen als Autor/ Autorin </a:t>
            </a:r>
            <a:r>
              <a:rPr lang="en-US" altLang="de-DE" sz="2400" b="1">
                <a:latin typeface="Arial" charset="0"/>
                <a:cs typeface="Arial" charset="0"/>
              </a:rPr>
              <a:t>anregen</a:t>
            </a:r>
            <a:r>
              <a:rPr lang="en-US" altLang="de-DE" sz="240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5366" name="Text Box 473"/>
          <p:cNvSpPr txBox="1">
            <a:spLocks noChangeArrowheads="1"/>
          </p:cNvSpPr>
          <p:nvPr/>
        </p:nvSpPr>
        <p:spPr bwMode="auto">
          <a:xfrm>
            <a:off x="728663" y="14062075"/>
            <a:ext cx="9321800" cy="8064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de-DE" sz="4800" b="1">
                <a:solidFill>
                  <a:srgbClr val="F8F8F8"/>
                </a:solidFill>
                <a:latin typeface="Arial" charset="0"/>
                <a:cs typeface="Arial" charset="0"/>
              </a:rPr>
              <a:t>2. Raumaufteilung und Struktur</a:t>
            </a:r>
          </a:p>
        </p:txBody>
      </p:sp>
      <p:sp>
        <p:nvSpPr>
          <p:cNvPr id="15367" name="Text Box 490"/>
          <p:cNvSpPr txBox="1">
            <a:spLocks noChangeArrowheads="1"/>
          </p:cNvSpPr>
          <p:nvPr/>
        </p:nvSpPr>
        <p:spPr bwMode="auto">
          <a:xfrm>
            <a:off x="10550525" y="6521450"/>
            <a:ext cx="9317038" cy="8064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de-DE" sz="4800" b="1">
                <a:solidFill>
                  <a:srgbClr val="F8F8F8"/>
                </a:solidFill>
                <a:latin typeface="Arial" charset="0"/>
                <a:cs typeface="Arial" charset="0"/>
              </a:rPr>
              <a:t>3. Titel</a:t>
            </a:r>
          </a:p>
        </p:txBody>
      </p:sp>
      <p:sp>
        <p:nvSpPr>
          <p:cNvPr id="15368" name="Text Box 495"/>
          <p:cNvSpPr txBox="1">
            <a:spLocks noChangeArrowheads="1"/>
          </p:cNvSpPr>
          <p:nvPr/>
        </p:nvSpPr>
        <p:spPr bwMode="auto">
          <a:xfrm>
            <a:off x="10550525" y="14062075"/>
            <a:ext cx="9318625" cy="8064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de-DE" sz="4800" b="1">
                <a:solidFill>
                  <a:srgbClr val="F8F8F8"/>
                </a:solidFill>
                <a:latin typeface="Arial" charset="0"/>
                <a:cs typeface="Arial" charset="0"/>
              </a:rPr>
              <a:t>4. Text</a:t>
            </a:r>
          </a:p>
        </p:txBody>
      </p:sp>
      <p:sp>
        <p:nvSpPr>
          <p:cNvPr id="15369" name="Text Box 496"/>
          <p:cNvSpPr txBox="1">
            <a:spLocks noChangeArrowheads="1"/>
          </p:cNvSpPr>
          <p:nvPr/>
        </p:nvSpPr>
        <p:spPr bwMode="auto">
          <a:xfrm>
            <a:off x="10534650" y="15043150"/>
            <a:ext cx="9332913" cy="548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888" tIns="337888" rIns="337888" bIns="337888">
            <a:spAutoFit/>
          </a:bodyPr>
          <a:lstStyle>
            <a:lvl1pPr marL="342900" indent="-3429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Gut lesbare Schriftart (z.B. Arial)</a:t>
            </a:r>
          </a:p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Schriftgrösse: Text muss aus 2m Entfernung gut lesbar sein</a:t>
            </a: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  <a:p>
            <a:pPr eaLnBrk="1" hangingPunct="1"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</p:txBody>
      </p:sp>
      <p:sp>
        <p:nvSpPr>
          <p:cNvPr id="15370" name="Text Box 502"/>
          <p:cNvSpPr txBox="1">
            <a:spLocks noChangeArrowheads="1"/>
          </p:cNvSpPr>
          <p:nvPr/>
        </p:nvSpPr>
        <p:spPr bwMode="auto">
          <a:xfrm>
            <a:off x="20375563" y="6521450"/>
            <a:ext cx="9320212" cy="8064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>
              <a:lnSpc>
                <a:spcPct val="90000"/>
              </a:lnSpc>
              <a:spcBef>
                <a:spcPts val="2488"/>
              </a:spcBef>
              <a:buFont typeface="Arial" charset="0"/>
              <a:buChar char="•"/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55663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55663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de-DE" sz="4800" b="1">
                <a:solidFill>
                  <a:srgbClr val="F8F8F8"/>
                </a:solidFill>
                <a:latin typeface="Arial" charset="0"/>
                <a:cs typeface="Arial" charset="0"/>
              </a:rPr>
              <a:t>5. Abbildungen</a:t>
            </a:r>
          </a:p>
        </p:txBody>
      </p:sp>
      <p:sp>
        <p:nvSpPr>
          <p:cNvPr id="15371" name="Text Box 503"/>
          <p:cNvSpPr txBox="1">
            <a:spLocks noChangeArrowheads="1"/>
          </p:cNvSpPr>
          <p:nvPr/>
        </p:nvSpPr>
        <p:spPr bwMode="auto">
          <a:xfrm>
            <a:off x="10550525" y="20445413"/>
            <a:ext cx="9320213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888" tIns="337888" rIns="337888" bIns="337888">
            <a:spAutoFit/>
          </a:bodyPr>
          <a:lstStyle>
            <a:lvl1pPr marL="342900" indent="-342900" defTabSz="4114800">
              <a:lnSpc>
                <a:spcPct val="90000"/>
              </a:lnSpc>
              <a:spcBef>
                <a:spcPts val="2488"/>
              </a:spcBef>
              <a:buFont typeface="Arial" charset="0"/>
              <a:buChar char="•"/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114800">
              <a:lnSpc>
                <a:spcPct val="90000"/>
              </a:lnSpc>
              <a:spcBef>
                <a:spcPts val="1238"/>
              </a:spcBef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148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charset="0"/>
              <a:buChar char="•"/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Text in Textblöcken, verbalen Wortketten, Stichwort-aufzählungen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Aufteilung in Spalten sinnvoll, Zeilenlänge von 40 – 60 Zeichen ist angenehm lesbar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Kurzdarstellungsformen (% statt Prozent, 1 statt “eins”)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Für gleichwertige Textfelder (Titel, Untertitel, Fliesstext etc.) die gleiche Schriftart und Schriftgrösse verwenden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endParaRPr lang="en-US" altLang="de-DE" sz="2400">
              <a:latin typeface="Arial" charset="0"/>
              <a:cs typeface="Arial" charset="0"/>
            </a:endParaRPr>
          </a:p>
        </p:txBody>
      </p:sp>
      <p:sp>
        <p:nvSpPr>
          <p:cNvPr id="15372" name="Text Box 509"/>
          <p:cNvSpPr txBox="1">
            <a:spLocks noChangeArrowheads="1"/>
          </p:cNvSpPr>
          <p:nvPr/>
        </p:nvSpPr>
        <p:spPr bwMode="auto">
          <a:xfrm>
            <a:off x="20462875" y="28382913"/>
            <a:ext cx="9318625" cy="8096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450" tIns="33718" rIns="67450" bIns="33718">
            <a:spAutoFit/>
          </a:bodyPr>
          <a:lstStyle>
            <a:lvl1pPr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855663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de-DE" sz="4800" b="1">
                <a:solidFill>
                  <a:srgbClr val="F8F8F8"/>
                </a:solidFill>
                <a:latin typeface="Arial" charset="0"/>
                <a:cs typeface="Arial" charset="0"/>
              </a:rPr>
              <a:t>7. Links</a:t>
            </a:r>
          </a:p>
        </p:txBody>
      </p:sp>
      <p:sp>
        <p:nvSpPr>
          <p:cNvPr id="15373" name="Text Box 510"/>
          <p:cNvSpPr txBox="1">
            <a:spLocks noChangeArrowheads="1"/>
          </p:cNvSpPr>
          <p:nvPr/>
        </p:nvSpPr>
        <p:spPr bwMode="auto">
          <a:xfrm>
            <a:off x="10550525" y="7583488"/>
            <a:ext cx="931862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888" tIns="337888" rIns="337888" bIns="337888">
            <a:spAutoFit/>
          </a:bodyPr>
          <a:lstStyle>
            <a:lvl1pPr marL="342900" indent="-3429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Interesse, Aufmerksamkeit weckend</a:t>
            </a:r>
          </a:p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Selbsterklärend</a:t>
            </a:r>
          </a:p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Kurz und knapp</a:t>
            </a:r>
          </a:p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Aus ca. 5m Distanz gut lesbar</a:t>
            </a:r>
          </a:p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Der Titel des Posters muss nicht zwingend der Titel der Maturaarbeit sein</a:t>
            </a:r>
          </a:p>
          <a:p>
            <a:pPr eaLnBrk="1" hangingPunct="1">
              <a:buFontTx/>
              <a:buChar char="-"/>
            </a:pPr>
            <a:r>
              <a:rPr lang="en-US" altLang="de-DE" sz="2400">
                <a:latin typeface="Arial" charset="0"/>
                <a:cs typeface="Arial" charset="0"/>
              </a:rPr>
              <a:t>Unterhalb des Titels steht: Maturaabeit von Vorname und Name, Klasse, Gymnasium Bäumlihof, Jahr</a:t>
            </a:r>
          </a:p>
        </p:txBody>
      </p:sp>
      <p:sp>
        <p:nvSpPr>
          <p:cNvPr id="15375" name="Text Box 514"/>
          <p:cNvSpPr txBox="1">
            <a:spLocks noChangeArrowheads="1"/>
          </p:cNvSpPr>
          <p:nvPr/>
        </p:nvSpPr>
        <p:spPr bwMode="auto">
          <a:xfrm>
            <a:off x="20375563" y="7583488"/>
            <a:ext cx="9318625" cy="1613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888" tIns="337888" rIns="337888" bIns="337888">
            <a:spAutoFit/>
          </a:bodyPr>
          <a:lstStyle>
            <a:lvl1pPr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Grafiken, Diagramme, Fotos, Tabellen sind selbsterklärend, d.h. sie brauchen eine Beschriftung und wo nötig eine Legende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Beschriftung wie in diesem Beispiel</a:t>
            </a: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altLang="de-DE" sz="2000" dirty="0" smtClean="0">
                <a:latin typeface="Arial" pitchFamily="34" charset="0"/>
                <a:cs typeface="Arial" pitchFamily="34" charset="0"/>
              </a:rPr>
              <a:t>Abb. 1, Erste Teilung eines befruchteten Seescheiden-Eis</a:t>
            </a: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Beschränkung auf höchstens 5 grafische Darstellungen pro Poster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Gross genug (ca. 13 x 18 cm) und Fotos in genügender Auflösung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Abbildungen enthalten essentielle Information, sie sind nicht zur Zierde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b="1" dirty="0" smtClean="0">
                <a:latin typeface="Arial" pitchFamily="34" charset="0"/>
                <a:cs typeface="Arial" pitchFamily="34" charset="0"/>
              </a:rPr>
              <a:t>Ein Bild sagt mehr als tausend Worte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Überlegen Sie, welcher Diagrammtyp (Kreis-, Balken-, Säulen-, Kurven-, Flächendiagramme …)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Muster und Bilder im Hintergrund </a:t>
            </a:r>
            <a:r>
              <a:rPr lang="en-US" altLang="de-DE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können vom Inhalt ablenken und das Lesen erschweren</a:t>
            </a: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8" name="Text Box 523"/>
          <p:cNvSpPr txBox="1">
            <a:spLocks noChangeArrowheads="1"/>
          </p:cNvSpPr>
          <p:nvPr/>
        </p:nvSpPr>
        <p:spPr bwMode="auto">
          <a:xfrm>
            <a:off x="20394613" y="25141238"/>
            <a:ext cx="9320212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888" tIns="337888" rIns="337888" bIns="337888">
            <a:spAutoFit/>
          </a:bodyPr>
          <a:lstStyle>
            <a:lvl1pPr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-  Quellen im Text nummerieren und mit eckigen Klammern </a:t>
            </a: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 kennzeichnen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Für die Form der Quellenangaben im Quelleverzeichnis gelten die gleichen Bestimmungen wie bei der Maturaarbeit</a:t>
            </a: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50" name="Text Box 474"/>
          <p:cNvSpPr txBox="1">
            <a:spLocks noChangeArrowheads="1"/>
          </p:cNvSpPr>
          <p:nvPr/>
        </p:nvSpPr>
        <p:spPr bwMode="auto">
          <a:xfrm>
            <a:off x="730250" y="15089188"/>
            <a:ext cx="9282113" cy="1582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888" tIns="337888" rIns="337888" bIns="337888">
            <a:spAutoFit/>
          </a:bodyPr>
          <a:lstStyle>
            <a:lvl1pPr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4114800"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Text und Abbildungen sollten nicht mehr als 2/3 der Posterfläche bedecken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Das Verhältnis von Text zu Abbildungen sollte etwa 50:50 sein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Die wichtigste Information steht im besten Lesebereich für Querformat oder Hochformat</a:t>
            </a: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Klare Struktur in der Aufteilung der Posterfläche. </a:t>
            </a:r>
          </a:p>
          <a:p>
            <a:pPr eaLnBrk="1" hangingPunct="1">
              <a:defRPr/>
            </a:pPr>
            <a:r>
              <a:rPr lang="en-US" alt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Beachten Sie bei der Festlegung der Reihenfolge eine </a:t>
            </a:r>
          </a:p>
          <a:p>
            <a:pPr eaLnBrk="1" hangingPunct="1">
              <a:defRPr/>
            </a:pPr>
            <a:r>
              <a:rPr lang="en-US" alt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natürliche Leserichtung, z.B.:</a:t>
            </a: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altLang="de-DE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von links nach rechts in vertikalen Spalten</a:t>
            </a:r>
          </a:p>
          <a:p>
            <a:pPr eaLnBrk="1" hangingPunct="1"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    von links nach rechts in horizontalen Zeilen</a:t>
            </a:r>
          </a:p>
          <a:p>
            <a:pPr eaLnBrk="1" hangingPunct="1">
              <a:defRPr/>
            </a:pPr>
            <a:endParaRPr lang="en-US" altLang="de-DE" sz="24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342900" indent="-342900" eaLnBrk="1" hangingPunct="1">
              <a:buFontTx/>
              <a:buChar char="-"/>
              <a:defRPr/>
            </a:pPr>
            <a:r>
              <a:rPr lang="en-US" altLang="de-DE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Ein Nummerierungssystem hilft dem Textverlauf zu folgen</a:t>
            </a:r>
          </a:p>
          <a:p>
            <a:pPr eaLnBrk="1" hangingPunct="1">
              <a:defRPr/>
            </a:pPr>
            <a:endParaRPr lang="en-US" altLang="de-DE" sz="2400" dirty="0" smtClean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</p:txBody>
      </p:sp>
      <p:sp>
        <p:nvSpPr>
          <p:cNvPr id="4160" name="TextBox 75"/>
          <p:cNvSpPr txBox="1">
            <a:spLocks noChangeArrowheads="1"/>
          </p:cNvSpPr>
          <p:nvPr/>
        </p:nvSpPr>
        <p:spPr bwMode="auto">
          <a:xfrm>
            <a:off x="852488" y="36549013"/>
            <a:ext cx="28897262" cy="2577885"/>
          </a:xfrm>
          <a:prstGeom prst="rect">
            <a:avLst/>
          </a:prstGeom>
          <a:solidFill>
            <a:srgbClr val="FFC000"/>
          </a:solidFill>
          <a:ln w="73025" cmpd="thickThin">
            <a:solidFill>
              <a:srgbClr val="800000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de-DE" sz="5676" dirty="0" smtClean="0">
              <a:solidFill>
                <a:srgbClr val="FFFF00"/>
              </a:solidFill>
            </a:endParaRPr>
          </a:p>
          <a:p>
            <a:pPr algn="ctr" eaLnBrk="1" hangingPunct="1">
              <a:defRPr/>
            </a:pPr>
            <a:r>
              <a:rPr lang="en-US" altLang="de-DE" sz="4800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Das </a:t>
            </a:r>
            <a:r>
              <a:rPr lang="en-US" altLang="de-DE" sz="4800" dirty="0" err="1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fertige</a:t>
            </a:r>
            <a:r>
              <a:rPr lang="en-US" altLang="de-DE" sz="4800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Poster muss </a:t>
            </a:r>
            <a:r>
              <a:rPr lang="en-US" altLang="de-DE" sz="4800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als</a:t>
            </a:r>
            <a:r>
              <a:rPr lang="en-US" altLang="de-DE" sz="4800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de-DE" sz="48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PDF </a:t>
            </a:r>
            <a:r>
              <a:rPr lang="en-US" altLang="de-DE" sz="4800" dirty="0" err="1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gespeichert</a:t>
            </a:r>
            <a:r>
              <a:rPr lang="en-US" altLang="de-DE" sz="4800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de-DE" sz="4800" dirty="0" err="1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werden</a:t>
            </a:r>
            <a:r>
              <a:rPr lang="en-US" altLang="de-DE" sz="4800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und </a:t>
            </a:r>
            <a:r>
              <a:rPr lang="en-US" altLang="de-DE" sz="4800" dirty="0" err="1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kann</a:t>
            </a:r>
            <a:r>
              <a:rPr lang="en-US" altLang="de-DE" sz="4800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in der Mediothek </a:t>
            </a:r>
            <a:r>
              <a:rPr lang="en-US" altLang="de-DE" sz="4800" dirty="0" err="1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für</a:t>
            </a:r>
            <a:r>
              <a:rPr lang="en-US" altLang="de-DE" sz="4800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Fr. 10.-  </a:t>
            </a:r>
            <a:r>
              <a:rPr lang="en-US" altLang="de-DE" sz="4800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im A0-Format gedruckt werden. </a:t>
            </a:r>
          </a:p>
          <a:p>
            <a:pPr algn="ctr" eaLnBrk="1" hangingPunct="1">
              <a:defRPr/>
            </a:pPr>
            <a:r>
              <a:rPr lang="en-US" altLang="de-DE" sz="5676" dirty="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 rot="-5400000">
            <a:off x="16801306" y="28731369"/>
            <a:ext cx="32162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CH" altLang="de-DE">
                <a:solidFill>
                  <a:schemeClr val="bg1"/>
                </a:solidFill>
                <a:latin typeface="Arial" charset="0"/>
                <a:cs typeface="Arial" charset="0"/>
              </a:rPr>
              <a:t>© Dr. Samuel Ginsburg</a:t>
            </a:r>
          </a:p>
        </p:txBody>
      </p:sp>
      <p:pic>
        <p:nvPicPr>
          <p:cNvPr id="15379" name="Picture 6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24987250"/>
            <a:ext cx="3054350" cy="421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hteck 17"/>
          <p:cNvSpPr/>
          <p:nvPr/>
        </p:nvSpPr>
        <p:spPr>
          <a:xfrm>
            <a:off x="1839913" y="25361900"/>
            <a:ext cx="2052637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62" name="Rechteck 61"/>
          <p:cNvSpPr/>
          <p:nvPr/>
        </p:nvSpPr>
        <p:spPr>
          <a:xfrm>
            <a:off x="6605588" y="25455563"/>
            <a:ext cx="2052637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63" name="Rechteck 62"/>
          <p:cNvSpPr/>
          <p:nvPr/>
        </p:nvSpPr>
        <p:spPr>
          <a:xfrm>
            <a:off x="1687513" y="25917525"/>
            <a:ext cx="523875" cy="29432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64" name="Rechteck 63"/>
          <p:cNvSpPr/>
          <p:nvPr/>
        </p:nvSpPr>
        <p:spPr>
          <a:xfrm>
            <a:off x="2603500" y="25917525"/>
            <a:ext cx="523875" cy="29432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65" name="Rechteck 64"/>
          <p:cNvSpPr/>
          <p:nvPr/>
        </p:nvSpPr>
        <p:spPr>
          <a:xfrm>
            <a:off x="3589338" y="25922288"/>
            <a:ext cx="523875" cy="29432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66" name="Rechteck 65"/>
          <p:cNvSpPr/>
          <p:nvPr/>
        </p:nvSpPr>
        <p:spPr>
          <a:xfrm>
            <a:off x="6373813" y="25965150"/>
            <a:ext cx="2609850" cy="71913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67" name="Rechteck 66"/>
          <p:cNvSpPr/>
          <p:nvPr/>
        </p:nvSpPr>
        <p:spPr>
          <a:xfrm>
            <a:off x="6378575" y="27036713"/>
            <a:ext cx="2611438" cy="71913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68" name="Rechteck 67"/>
          <p:cNvSpPr/>
          <p:nvPr/>
        </p:nvSpPr>
        <p:spPr>
          <a:xfrm>
            <a:off x="6378575" y="28040013"/>
            <a:ext cx="2611438" cy="7207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1949450" y="25917525"/>
            <a:ext cx="0" cy="1479550"/>
          </a:xfrm>
          <a:prstGeom prst="straightConnector1">
            <a:avLst/>
          </a:prstGeom>
          <a:ln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64" idx="0"/>
          </p:cNvCxnSpPr>
          <p:nvPr/>
        </p:nvCxnSpPr>
        <p:spPr>
          <a:xfrm flipH="1">
            <a:off x="2865438" y="25917525"/>
            <a:ext cx="0" cy="147955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65" idx="0"/>
          </p:cNvCxnSpPr>
          <p:nvPr/>
        </p:nvCxnSpPr>
        <p:spPr>
          <a:xfrm flipH="1">
            <a:off x="3851275" y="25922288"/>
            <a:ext cx="0" cy="147478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1949450" y="27397075"/>
            <a:ext cx="0" cy="111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80" name="Gerade Verbindung 17479"/>
          <p:cNvCxnSpPr/>
          <p:nvPr/>
        </p:nvCxnSpPr>
        <p:spPr>
          <a:xfrm>
            <a:off x="1949450" y="28516263"/>
            <a:ext cx="43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82" name="Gerade Verbindung 17481"/>
          <p:cNvCxnSpPr/>
          <p:nvPr/>
        </p:nvCxnSpPr>
        <p:spPr>
          <a:xfrm flipV="1">
            <a:off x="2381250" y="25793700"/>
            <a:ext cx="0" cy="272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84" name="Gerade Verbindung 17483"/>
          <p:cNvCxnSpPr/>
          <p:nvPr/>
        </p:nvCxnSpPr>
        <p:spPr>
          <a:xfrm>
            <a:off x="2381250" y="25793700"/>
            <a:ext cx="484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86" name="Gerade Verbindung 17485"/>
          <p:cNvCxnSpPr>
            <a:endCxn id="64" idx="0"/>
          </p:cNvCxnSpPr>
          <p:nvPr/>
        </p:nvCxnSpPr>
        <p:spPr>
          <a:xfrm>
            <a:off x="2865438" y="25793700"/>
            <a:ext cx="0" cy="12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88" name="Gerade Verbindung 17487"/>
          <p:cNvCxnSpPr/>
          <p:nvPr/>
        </p:nvCxnSpPr>
        <p:spPr>
          <a:xfrm flipH="1">
            <a:off x="2865438" y="27389138"/>
            <a:ext cx="0" cy="1127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90" name="Gerade Verbindung 17489"/>
          <p:cNvCxnSpPr/>
          <p:nvPr/>
        </p:nvCxnSpPr>
        <p:spPr>
          <a:xfrm>
            <a:off x="2865438" y="28516263"/>
            <a:ext cx="46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92" name="Gerade Verbindung 17491"/>
          <p:cNvCxnSpPr/>
          <p:nvPr/>
        </p:nvCxnSpPr>
        <p:spPr>
          <a:xfrm flipV="1">
            <a:off x="3333750" y="25793700"/>
            <a:ext cx="0" cy="272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94" name="Gerade Verbindung 17493"/>
          <p:cNvCxnSpPr/>
          <p:nvPr/>
        </p:nvCxnSpPr>
        <p:spPr>
          <a:xfrm>
            <a:off x="3333750" y="25793700"/>
            <a:ext cx="517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96" name="Gerade Verbindung 17495"/>
          <p:cNvCxnSpPr>
            <a:endCxn id="65" idx="0"/>
          </p:cNvCxnSpPr>
          <p:nvPr/>
        </p:nvCxnSpPr>
        <p:spPr>
          <a:xfrm>
            <a:off x="3851275" y="25793700"/>
            <a:ext cx="0" cy="128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98" name="Gerade Verbindung mit Pfeil 17497"/>
          <p:cNvCxnSpPr>
            <a:stCxn id="66" idx="1"/>
          </p:cNvCxnSpPr>
          <p:nvPr/>
        </p:nvCxnSpPr>
        <p:spPr>
          <a:xfrm>
            <a:off x="6373813" y="26325513"/>
            <a:ext cx="1484312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00" name="Gerade Verbindung mit Pfeil 17499"/>
          <p:cNvCxnSpPr/>
          <p:nvPr/>
        </p:nvCxnSpPr>
        <p:spPr>
          <a:xfrm flipV="1">
            <a:off x="6224588" y="27389138"/>
            <a:ext cx="1633537" cy="793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02" name="Gerade Verbindung mit Pfeil 17501"/>
          <p:cNvCxnSpPr/>
          <p:nvPr/>
        </p:nvCxnSpPr>
        <p:spPr>
          <a:xfrm>
            <a:off x="6224588" y="28400375"/>
            <a:ext cx="2547937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7858125" y="26325513"/>
            <a:ext cx="800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7858125" y="27397075"/>
            <a:ext cx="800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8658225" y="26325513"/>
            <a:ext cx="0" cy="493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>
            <a:off x="6224588" y="26819225"/>
            <a:ext cx="24336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6224588" y="26819225"/>
            <a:ext cx="0" cy="577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>
            <a:off x="8658225" y="27397075"/>
            <a:ext cx="0" cy="50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>
            <a:off x="6224588" y="27898725"/>
            <a:ext cx="24336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6224588" y="27898725"/>
            <a:ext cx="0" cy="50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elle 55"/>
          <p:cNvGraphicFramePr>
            <a:graphicFrameLocks noGrp="1"/>
          </p:cNvGraphicFramePr>
          <p:nvPr/>
        </p:nvGraphicFramePr>
        <p:xfrm>
          <a:off x="10975975" y="16571913"/>
          <a:ext cx="8637588" cy="3568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9196"/>
                <a:gridCol w="2879196"/>
                <a:gridCol w="2879196"/>
              </a:tblGrid>
              <a:tr h="594783">
                <a:tc>
                  <a:txBody>
                    <a:bodyPr/>
                    <a:lstStyle/>
                    <a:p>
                      <a:pPr algn="ctr"/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Format A0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Format A4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</a:tr>
              <a:tr h="594783"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Titel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</a:tr>
              <a:tr h="594783"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Untertitel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40-50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11-13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</a:tr>
              <a:tr h="594783"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Fliesstext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24-25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</a:tr>
              <a:tr h="594783"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Bildbeschreibung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18-20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</a:tr>
              <a:tr h="594783"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Quellenangabe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18-20pt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5pt</a:t>
                      </a:r>
                      <a:endParaRPr lang="de-CH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17" marB="45717"/>
                </a:tc>
              </a:tr>
            </a:tbl>
          </a:graphicData>
        </a:graphic>
      </p:graphicFrame>
      <p:pic>
        <p:nvPicPr>
          <p:cNvPr id="1544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0413" y="9628188"/>
            <a:ext cx="8272462" cy="850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43" name="Picture 9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0" y="24136350"/>
            <a:ext cx="93218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444" name="Textfeld 2"/>
          <p:cNvSpPr txBox="1">
            <a:spLocks noChangeArrowheads="1"/>
          </p:cNvSpPr>
          <p:nvPr/>
        </p:nvSpPr>
        <p:spPr bwMode="auto">
          <a:xfrm>
            <a:off x="20539075" y="29394150"/>
            <a:ext cx="9286875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de-CH" altLang="de-DE" sz="2400">
                <a:latin typeface="Arial" charset="0"/>
                <a:cs typeface="Arial" charset="0"/>
              </a:rPr>
              <a:t>http://brb.epr.ch/lernwiki/_media/sowo/07_rl_poster.pdf</a:t>
            </a: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http://www.isek.uzh.ch/dam/jcr:00000000-3970-ccc5-ffff-ffffdfb6e2d2/Poster2014.pdf</a:t>
            </a: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http://kswlu.educanet2.ch/ch3mau/media/mata/Tipps-Plakatgestaltung_MATA.pdf</a:t>
            </a: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http://www.gsg-freiberg.de/fileadmin/user_upload/pdf/Pezold_pdf/</a:t>
            </a:r>
          </a:p>
          <a:p>
            <a:r>
              <a:rPr lang="de-CH" altLang="de-DE" sz="2400">
                <a:latin typeface="Arial" charset="0"/>
                <a:cs typeface="Arial" charset="0"/>
              </a:rPr>
              <a:t>Poster_Kriterien_f%C3%BCr_ein_gutes_wissenschaftliches.pdf</a:t>
            </a:r>
          </a:p>
          <a:p>
            <a:endParaRPr lang="de-CH" altLang="de-DE"/>
          </a:p>
          <a:p>
            <a:endParaRPr lang="de-CH" altLang="de-DE"/>
          </a:p>
          <a:p>
            <a:endParaRPr lang="de-CH" altLang="de-DE"/>
          </a:p>
        </p:txBody>
      </p:sp>
      <p:sp>
        <p:nvSpPr>
          <p:cNvPr id="15445" name="Textfeld 2"/>
          <p:cNvSpPr txBox="1">
            <a:spLocks noChangeArrowheads="1"/>
          </p:cNvSpPr>
          <p:nvPr/>
        </p:nvSpPr>
        <p:spPr bwMode="auto">
          <a:xfrm>
            <a:off x="1344613" y="17932400"/>
            <a:ext cx="4332287" cy="286226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de-CH" altLang="de-DE" sz="800">
                <a:latin typeface="Arial" charset="0"/>
                <a:cs typeface="Arial" charset="0"/>
              </a:rPr>
              <a:t>                    </a:t>
            </a:r>
          </a:p>
          <a:p>
            <a:r>
              <a:rPr lang="de-CH" altLang="de-DE" sz="2400">
                <a:latin typeface="Arial" charset="0"/>
                <a:cs typeface="Arial" charset="0"/>
              </a:rPr>
              <a:t>                    Titel</a:t>
            </a: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         bester Lesebereich</a:t>
            </a: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          Quellenverzeichnis</a:t>
            </a:r>
          </a:p>
        </p:txBody>
      </p:sp>
      <p:sp>
        <p:nvSpPr>
          <p:cNvPr id="15446" name="Textfeld 4"/>
          <p:cNvSpPr txBox="1">
            <a:spLocks noChangeArrowheads="1"/>
          </p:cNvSpPr>
          <p:nvPr/>
        </p:nvSpPr>
        <p:spPr bwMode="auto">
          <a:xfrm>
            <a:off x="6224588" y="17932400"/>
            <a:ext cx="3128962" cy="41544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de-CH" altLang="de-DE" sz="24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              Titel</a:t>
            </a: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  bester Lesebereich</a:t>
            </a: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endParaRPr lang="de-CH" altLang="de-DE" sz="2400">
              <a:latin typeface="Arial" charset="0"/>
              <a:cs typeface="Arial" charset="0"/>
            </a:endParaRPr>
          </a:p>
          <a:p>
            <a:endParaRPr lang="de-CH" altLang="de-DE" sz="3600">
              <a:latin typeface="Arial" charset="0"/>
              <a:cs typeface="Arial" charset="0"/>
            </a:endParaRPr>
          </a:p>
          <a:p>
            <a:r>
              <a:rPr lang="de-CH" altLang="de-DE" sz="2400">
                <a:latin typeface="Arial" charset="0"/>
                <a:cs typeface="Arial" charset="0"/>
              </a:rPr>
              <a:t>   Quellenverzeichnis</a:t>
            </a:r>
          </a:p>
          <a:p>
            <a:endParaRPr lang="de-CH" altLang="de-DE" sz="1200"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6224588" y="18821400"/>
            <a:ext cx="312896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V="1">
            <a:off x="1343025" y="18497550"/>
            <a:ext cx="43338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49" name="Picture 9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21204238"/>
            <a:ext cx="3133725" cy="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Gerade Verbindung 29"/>
          <p:cNvCxnSpPr/>
          <p:nvPr/>
        </p:nvCxnSpPr>
        <p:spPr>
          <a:xfrm>
            <a:off x="1343025" y="20335875"/>
            <a:ext cx="43338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546</Words>
  <Application>Microsoft Office PowerPoint</Application>
  <PresentationFormat>Benutzerdefiniert</PresentationFormat>
  <Paragraphs>157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</vt:i4>
      </vt:variant>
    </vt:vector>
  </HeadingPairs>
  <TitlesOfParts>
    <vt:vector size="12" baseType="lpstr">
      <vt:lpstr>Arial Narrow</vt:lpstr>
      <vt:lpstr>ＭＳ Ｐゴシック</vt:lpstr>
      <vt:lpstr>Arial</vt:lpstr>
      <vt:lpstr>Arial Black</vt:lpstr>
      <vt:lpstr>Calibri Light</vt:lpstr>
      <vt:lpstr>Calibri</vt:lpstr>
      <vt:lpstr>Wingdings</vt:lpstr>
      <vt:lpstr>Arial Unicode MS</vt:lpstr>
      <vt:lpstr>1_Custom Design</vt:lpstr>
      <vt:lpstr>2_Custom Design</vt:lpstr>
      <vt:lpstr>Office Theme</vt:lpstr>
      <vt:lpstr>PowerPoint-Präsentation</vt:lpstr>
    </vt:vector>
  </TitlesOfParts>
  <Company>www.PosterPresentations.com</Company>
  <LinksUpToDate>false</LinksUpToDate>
  <SharedDoc>false</SharedDoc>
  <HyperlinkBase>http://www.posterpresentations.com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100cm by 100cm Poster Template</dc:title>
  <dc:subject>Free PowerPoint poster templates</dc:subject>
  <dc:creator>A. Kotoulas</dc:creator>
  <cp:keywords>poster presentation, poster design, poster template</cp:keywords>
  <dc:description>Non-authorized printing of this poster template by any commercial printing service other than PosterPresentations.com is strictly prohibited._x000d_
Non-profit educational printing centers are exempt._x000d_
To obtain printing authorization call:_x000d_
1.866.649.3004_x000d_
_x000d_
© 2009</dc:description>
  <cp:lastModifiedBy>UserName</cp:lastModifiedBy>
  <cp:revision>287</cp:revision>
  <cp:lastPrinted>2016-09-14T15:26:03Z</cp:lastPrinted>
  <dcterms:created xsi:type="dcterms:W3CDTF">2011-04-29T15:05:12Z</dcterms:created>
  <dcterms:modified xsi:type="dcterms:W3CDTF">2021-03-05T09:52:49Z</dcterms:modified>
  <cp:category>Powerpoint poster templates</cp:category>
</cp:coreProperties>
</file>